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9" r:id="rId1"/>
  </p:sldMasterIdLst>
  <p:notesMasterIdLst>
    <p:notesMasterId r:id="rId42"/>
  </p:notesMasterIdLst>
  <p:sldIdLst>
    <p:sldId id="256" r:id="rId2"/>
    <p:sldId id="257" r:id="rId3"/>
    <p:sldId id="274" r:id="rId4"/>
    <p:sldId id="260" r:id="rId5"/>
    <p:sldId id="276" r:id="rId6"/>
    <p:sldId id="282" r:id="rId7"/>
    <p:sldId id="278" r:id="rId8"/>
    <p:sldId id="277" r:id="rId9"/>
    <p:sldId id="280" r:id="rId10"/>
    <p:sldId id="283" r:id="rId11"/>
    <p:sldId id="279" r:id="rId12"/>
    <p:sldId id="281" r:id="rId13"/>
    <p:sldId id="292" r:id="rId14"/>
    <p:sldId id="291" r:id="rId15"/>
    <p:sldId id="293" r:id="rId16"/>
    <p:sldId id="294" r:id="rId17"/>
    <p:sldId id="296" r:id="rId18"/>
    <p:sldId id="286" r:id="rId19"/>
    <p:sldId id="287" r:id="rId20"/>
    <p:sldId id="288" r:id="rId21"/>
    <p:sldId id="289" r:id="rId22"/>
    <p:sldId id="290" r:id="rId23"/>
    <p:sldId id="297" r:id="rId24"/>
    <p:sldId id="298" r:id="rId25"/>
    <p:sldId id="299" r:id="rId26"/>
    <p:sldId id="300" r:id="rId27"/>
    <p:sldId id="301" r:id="rId28"/>
    <p:sldId id="302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271" r:id="rId41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Helvetica" panose="020B0604020202020204" pitchFamily="34" charset="0"/>
      <p:regular r:id="rId55"/>
      <p:bold r:id="rId56"/>
      <p:italic r:id="rId57"/>
      <p:boldItalic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gQENg40CRr/GX2+SDLfIbiCzjl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5268" autoAdjust="0"/>
  </p:normalViewPr>
  <p:slideViewPr>
    <p:cSldViewPr snapToGrid="0">
      <p:cViewPr varScale="1">
        <p:scale>
          <a:sx n="82" d="100"/>
          <a:sy n="82" d="100"/>
        </p:scale>
        <p:origin x="1397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customschemas.google.com/relationships/presentationmetadata" Target="meta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6ab224177b74221" providerId="LiveId" clId="{ED45CBEB-EF59-4722-A8C1-ABABB3FAAF40}"/>
    <pc:docChg chg="undo custSel addSld delSld modSld sldOrd">
      <pc:chgData name="" userId="96ab224177b74221" providerId="LiveId" clId="{ED45CBEB-EF59-4722-A8C1-ABABB3FAAF40}" dt="2022-07-28T09:56:18.560" v="1320"/>
      <pc:docMkLst>
        <pc:docMk/>
      </pc:docMkLst>
      <pc:sldChg chg="modSp ord">
        <pc:chgData name="" userId="96ab224177b74221" providerId="LiveId" clId="{ED45CBEB-EF59-4722-A8C1-ABABB3FAAF40}" dt="2022-07-28T08:37:58.134" v="1077"/>
        <pc:sldMkLst>
          <pc:docMk/>
          <pc:sldMk cId="0" sldId="256"/>
        </pc:sldMkLst>
        <pc:spChg chg="mod">
          <ac:chgData name="" userId="96ab224177b74221" providerId="LiveId" clId="{ED45CBEB-EF59-4722-A8C1-ABABB3FAAF40}" dt="2022-07-28T08:37:30.911" v="1075" actId="20577"/>
          <ac:spMkLst>
            <pc:docMk/>
            <pc:sldMk cId="0" sldId="256"/>
            <ac:spMk id="332" creationId="{00000000-0000-0000-0000-000000000000}"/>
          </ac:spMkLst>
        </pc:spChg>
        <pc:picChg chg="mod">
          <ac:chgData name="" userId="96ab224177b74221" providerId="LiveId" clId="{ED45CBEB-EF59-4722-A8C1-ABABB3FAAF40}" dt="2022-07-28T08:37:43.526" v="1076" actId="1076"/>
          <ac:picMkLst>
            <pc:docMk/>
            <pc:sldMk cId="0" sldId="256"/>
            <ac:picMk id="333" creationId="{00000000-0000-0000-0000-000000000000}"/>
          </ac:picMkLst>
        </pc:picChg>
      </pc:sldChg>
      <pc:sldChg chg="addSp delSp modSp">
        <pc:chgData name="" userId="96ab224177b74221" providerId="LiveId" clId="{ED45CBEB-EF59-4722-A8C1-ABABB3FAAF40}" dt="2022-07-28T09:56:05.889" v="1289"/>
        <pc:sldMkLst>
          <pc:docMk/>
          <pc:sldMk cId="0" sldId="271"/>
        </pc:sldMkLst>
        <pc:picChg chg="add">
          <ac:chgData name="" userId="96ab224177b74221" providerId="LiveId" clId="{ED45CBEB-EF59-4722-A8C1-ABABB3FAAF40}" dt="2022-07-28T09:55:59.875" v="1287"/>
          <ac:picMkLst>
            <pc:docMk/>
            <pc:sldMk cId="0" sldId="271"/>
            <ac:picMk id="2" creationId="{82126E7B-A40E-4F0B-99DB-0C6BF1AE5FD6}"/>
          </ac:picMkLst>
        </pc:picChg>
        <pc:picChg chg="del mod">
          <ac:chgData name="" userId="96ab224177b74221" providerId="LiveId" clId="{ED45CBEB-EF59-4722-A8C1-ABABB3FAAF40}" dt="2022-07-28T09:56:05.889" v="1289"/>
          <ac:picMkLst>
            <pc:docMk/>
            <pc:sldMk cId="0" sldId="271"/>
            <ac:picMk id="454" creationId="{00000000-0000-0000-0000-000000000000}"/>
          </ac:picMkLst>
        </pc:picChg>
      </pc:sldChg>
      <pc:sldChg chg="addSp delSp modSp add del">
        <pc:chgData name="" userId="96ab224177b74221" providerId="LiveId" clId="{ED45CBEB-EF59-4722-A8C1-ABABB3FAAF40}" dt="2022-07-28T09:44:46.150" v="1157" actId="2696"/>
        <pc:sldMkLst>
          <pc:docMk/>
          <pc:sldMk cId="1054060398" sldId="303"/>
        </pc:sldMkLst>
        <pc:spChg chg="mod">
          <ac:chgData name="" userId="96ab224177b74221" providerId="LiveId" clId="{ED45CBEB-EF59-4722-A8C1-ABABB3FAAF40}" dt="2022-07-28T07:56:59.460" v="10" actId="20577"/>
          <ac:spMkLst>
            <pc:docMk/>
            <pc:sldMk cId="1054060398" sldId="303"/>
            <ac:spMk id="2" creationId="{AA979D0A-03B9-4B29-B075-72A4FB1D81C8}"/>
          </ac:spMkLst>
        </pc:spChg>
        <pc:spChg chg="del">
          <ac:chgData name="" userId="96ab224177b74221" providerId="LiveId" clId="{ED45CBEB-EF59-4722-A8C1-ABABB3FAAF40}" dt="2022-07-28T08:03:22.099" v="11" actId="931"/>
          <ac:spMkLst>
            <pc:docMk/>
            <pc:sldMk cId="1054060398" sldId="303"/>
            <ac:spMk id="3" creationId="{1C37B884-61F9-404F-800F-C1738E7C2F69}"/>
          </ac:spMkLst>
        </pc:spChg>
        <pc:spChg chg="add mod">
          <ac:chgData name="" userId="96ab224177b74221" providerId="LiveId" clId="{ED45CBEB-EF59-4722-A8C1-ABABB3FAAF40}" dt="2022-07-28T09:44:31.692" v="1156"/>
          <ac:spMkLst>
            <pc:docMk/>
            <pc:sldMk cId="1054060398" sldId="303"/>
            <ac:spMk id="3" creationId="{92CC6BE7-9005-4D70-A55D-6C935AD656C9}"/>
          </ac:spMkLst>
        </pc:spChg>
        <pc:picChg chg="add del mod">
          <ac:chgData name="" userId="96ab224177b74221" providerId="LiveId" clId="{ED45CBEB-EF59-4722-A8C1-ABABB3FAAF40}" dt="2022-07-28T09:44:31.692" v="1156"/>
          <ac:picMkLst>
            <pc:docMk/>
            <pc:sldMk cId="1054060398" sldId="303"/>
            <ac:picMk id="5" creationId="{73206EB5-8F07-472E-A666-EFCD5D7A6934}"/>
          </ac:picMkLst>
        </pc:picChg>
        <pc:picChg chg="add mod">
          <ac:chgData name="" userId="96ab224177b74221" providerId="LiveId" clId="{ED45CBEB-EF59-4722-A8C1-ABABB3FAAF40}" dt="2022-07-28T08:09:10.458" v="82" actId="14100"/>
          <ac:picMkLst>
            <pc:docMk/>
            <pc:sldMk cId="1054060398" sldId="303"/>
            <ac:picMk id="7" creationId="{4EA3BF73-DE3D-40BB-8833-D0A66347B3BD}"/>
          </ac:picMkLst>
        </pc:picChg>
      </pc:sldChg>
      <pc:sldChg chg="addSp delSp modSp add del">
        <pc:chgData name="" userId="96ab224177b74221" providerId="LiveId" clId="{ED45CBEB-EF59-4722-A8C1-ABABB3FAAF40}" dt="2022-07-28T09:50:22.974" v="1248" actId="2696"/>
        <pc:sldMkLst>
          <pc:docMk/>
          <pc:sldMk cId="1774190746" sldId="304"/>
        </pc:sldMkLst>
        <pc:spChg chg="mod">
          <ac:chgData name="" userId="96ab224177b74221" providerId="LiveId" clId="{ED45CBEB-EF59-4722-A8C1-ABABB3FAAF40}" dt="2022-07-28T08:11:33.777" v="105"/>
          <ac:spMkLst>
            <pc:docMk/>
            <pc:sldMk cId="1774190746" sldId="304"/>
            <ac:spMk id="2" creationId="{ED2B1AA2-8D6B-46C8-93D7-37DE170D1278}"/>
          </ac:spMkLst>
        </pc:spChg>
        <pc:spChg chg="del">
          <ac:chgData name="" userId="96ab224177b74221" providerId="LiveId" clId="{ED45CBEB-EF59-4722-A8C1-ABABB3FAAF40}" dt="2022-07-28T08:04:24.373" v="26" actId="931"/>
          <ac:spMkLst>
            <pc:docMk/>
            <pc:sldMk cId="1774190746" sldId="304"/>
            <ac:spMk id="3" creationId="{66409F57-4D1E-4A1C-8C14-15EE3E2149B1}"/>
          </ac:spMkLst>
        </pc:spChg>
        <pc:picChg chg="add mod">
          <ac:chgData name="" userId="96ab224177b74221" providerId="LiveId" clId="{ED45CBEB-EF59-4722-A8C1-ABABB3FAAF40}" dt="2022-07-28T08:09:16.423" v="83" actId="14100"/>
          <ac:picMkLst>
            <pc:docMk/>
            <pc:sldMk cId="1774190746" sldId="304"/>
            <ac:picMk id="5" creationId="{0920BE50-9BE6-49EA-ADD8-B771688E1924}"/>
          </ac:picMkLst>
        </pc:picChg>
        <pc:picChg chg="add mod">
          <ac:chgData name="" userId="96ab224177b74221" providerId="LiveId" clId="{ED45CBEB-EF59-4722-A8C1-ABABB3FAAF40}" dt="2022-07-28T08:09:24.510" v="85" actId="14100"/>
          <ac:picMkLst>
            <pc:docMk/>
            <pc:sldMk cId="1774190746" sldId="304"/>
            <ac:picMk id="7" creationId="{ED055FB5-3935-43C8-B846-AC7FCD200378}"/>
          </ac:picMkLst>
        </pc:picChg>
      </pc:sldChg>
      <pc:sldChg chg="addSp delSp modSp add del">
        <pc:chgData name="" userId="96ab224177b74221" providerId="LiveId" clId="{ED45CBEB-EF59-4722-A8C1-ABABB3FAAF40}" dt="2022-07-28T09:50:26.623" v="1249" actId="2696"/>
        <pc:sldMkLst>
          <pc:docMk/>
          <pc:sldMk cId="3173702248" sldId="305"/>
        </pc:sldMkLst>
        <pc:spChg chg="mod">
          <ac:chgData name="" userId="96ab224177b74221" providerId="LiveId" clId="{ED45CBEB-EF59-4722-A8C1-ABABB3FAAF40}" dt="2022-07-28T08:11:38.013" v="106"/>
          <ac:spMkLst>
            <pc:docMk/>
            <pc:sldMk cId="3173702248" sldId="305"/>
            <ac:spMk id="2" creationId="{0BDFDD99-C91E-48A5-B5C0-7E23752BD570}"/>
          </ac:spMkLst>
        </pc:spChg>
        <pc:spChg chg="del">
          <ac:chgData name="" userId="96ab224177b74221" providerId="LiveId" clId="{ED45CBEB-EF59-4722-A8C1-ABABB3FAAF40}" dt="2022-07-28T08:05:20.883" v="40" actId="931"/>
          <ac:spMkLst>
            <pc:docMk/>
            <pc:sldMk cId="3173702248" sldId="305"/>
            <ac:spMk id="3" creationId="{0F917B64-62A6-48F5-8C4D-EC9275B0C0C0}"/>
          </ac:spMkLst>
        </pc:spChg>
        <pc:picChg chg="add mod">
          <ac:chgData name="" userId="96ab224177b74221" providerId="LiveId" clId="{ED45CBEB-EF59-4722-A8C1-ABABB3FAAF40}" dt="2022-07-28T08:09:33.006" v="87" actId="14100"/>
          <ac:picMkLst>
            <pc:docMk/>
            <pc:sldMk cId="3173702248" sldId="305"/>
            <ac:picMk id="5" creationId="{A5DAB07E-8437-4C07-877C-0CE6A561B014}"/>
          </ac:picMkLst>
        </pc:picChg>
        <pc:picChg chg="add mod">
          <ac:chgData name="" userId="96ab224177b74221" providerId="LiveId" clId="{ED45CBEB-EF59-4722-A8C1-ABABB3FAAF40}" dt="2022-07-28T08:09:38.123" v="88" actId="14100"/>
          <ac:picMkLst>
            <pc:docMk/>
            <pc:sldMk cId="3173702248" sldId="305"/>
            <ac:picMk id="7" creationId="{F9FD8113-64FC-4C35-9EC9-65503F72228E}"/>
          </ac:picMkLst>
        </pc:picChg>
      </pc:sldChg>
      <pc:sldChg chg="addSp delSp modSp add del">
        <pc:chgData name="" userId="96ab224177b74221" providerId="LiveId" clId="{ED45CBEB-EF59-4722-A8C1-ABABB3FAAF40}" dt="2022-07-28T09:50:29.168" v="1250" actId="2696"/>
        <pc:sldMkLst>
          <pc:docMk/>
          <pc:sldMk cId="1468135050" sldId="306"/>
        </pc:sldMkLst>
        <pc:spChg chg="mod">
          <ac:chgData name="" userId="96ab224177b74221" providerId="LiveId" clId="{ED45CBEB-EF59-4722-A8C1-ABABB3FAAF40}" dt="2022-07-28T08:11:41.047" v="107"/>
          <ac:spMkLst>
            <pc:docMk/>
            <pc:sldMk cId="1468135050" sldId="306"/>
            <ac:spMk id="2" creationId="{D02832A5-0845-4E5A-A6E7-8179CEE8E009}"/>
          </ac:spMkLst>
        </pc:spChg>
        <pc:spChg chg="del">
          <ac:chgData name="" userId="96ab224177b74221" providerId="LiveId" clId="{ED45CBEB-EF59-4722-A8C1-ABABB3FAAF40}" dt="2022-07-28T08:07:34.617" v="62" actId="931"/>
          <ac:spMkLst>
            <pc:docMk/>
            <pc:sldMk cId="1468135050" sldId="306"/>
            <ac:spMk id="3" creationId="{703737A0-DF1F-49E7-A488-0DE84449270A}"/>
          </ac:spMkLst>
        </pc:spChg>
        <pc:picChg chg="add mod">
          <ac:chgData name="" userId="96ab224177b74221" providerId="LiveId" clId="{ED45CBEB-EF59-4722-A8C1-ABABB3FAAF40}" dt="2022-07-28T08:09:44.523" v="89" actId="14100"/>
          <ac:picMkLst>
            <pc:docMk/>
            <pc:sldMk cId="1468135050" sldId="306"/>
            <ac:picMk id="5" creationId="{9F3DDE46-AA5B-4B1C-91E5-7F378A430203}"/>
          </ac:picMkLst>
        </pc:picChg>
        <pc:picChg chg="add mod">
          <ac:chgData name="" userId="96ab224177b74221" providerId="LiveId" clId="{ED45CBEB-EF59-4722-A8C1-ABABB3FAAF40}" dt="2022-07-28T08:09:53.893" v="91" actId="14100"/>
          <ac:picMkLst>
            <pc:docMk/>
            <pc:sldMk cId="1468135050" sldId="306"/>
            <ac:picMk id="7" creationId="{915831E6-6E65-47AB-8D39-CDB8A5B830C3}"/>
          </ac:picMkLst>
        </pc:picChg>
      </pc:sldChg>
      <pc:sldChg chg="addSp delSp modSp add del">
        <pc:chgData name="" userId="96ab224177b74221" providerId="LiveId" clId="{ED45CBEB-EF59-4722-A8C1-ABABB3FAAF40}" dt="2022-07-28T09:50:32.117" v="1251" actId="2696"/>
        <pc:sldMkLst>
          <pc:docMk/>
          <pc:sldMk cId="3076148208" sldId="307"/>
        </pc:sldMkLst>
        <pc:spChg chg="mod">
          <ac:chgData name="" userId="96ab224177b74221" providerId="LiveId" clId="{ED45CBEB-EF59-4722-A8C1-ABABB3FAAF40}" dt="2022-07-28T08:11:47.160" v="108"/>
          <ac:spMkLst>
            <pc:docMk/>
            <pc:sldMk cId="3076148208" sldId="307"/>
            <ac:spMk id="2" creationId="{6CD6CF45-C514-4753-B405-893F785A7CE6}"/>
          </ac:spMkLst>
        </pc:spChg>
        <pc:spChg chg="del">
          <ac:chgData name="" userId="96ab224177b74221" providerId="LiveId" clId="{ED45CBEB-EF59-4722-A8C1-ABABB3FAAF40}" dt="2022-07-28T08:08:17.672" v="71" actId="931"/>
          <ac:spMkLst>
            <pc:docMk/>
            <pc:sldMk cId="3076148208" sldId="307"/>
            <ac:spMk id="3" creationId="{8E809BBB-04DD-4DB2-A822-B3C41F86889B}"/>
          </ac:spMkLst>
        </pc:spChg>
        <pc:picChg chg="add mod">
          <ac:chgData name="" userId="96ab224177b74221" providerId="LiveId" clId="{ED45CBEB-EF59-4722-A8C1-ABABB3FAAF40}" dt="2022-07-28T08:08:24.088" v="73" actId="14100"/>
          <ac:picMkLst>
            <pc:docMk/>
            <pc:sldMk cId="3076148208" sldId="307"/>
            <ac:picMk id="5" creationId="{9A40CEC8-CC0C-4AB7-9483-2D769FAB29AE}"/>
          </ac:picMkLst>
        </pc:picChg>
        <pc:picChg chg="add mod">
          <ac:chgData name="" userId="96ab224177b74221" providerId="LiveId" clId="{ED45CBEB-EF59-4722-A8C1-ABABB3FAAF40}" dt="2022-07-28T08:08:46.400" v="78" actId="14100"/>
          <ac:picMkLst>
            <pc:docMk/>
            <pc:sldMk cId="3076148208" sldId="307"/>
            <ac:picMk id="7" creationId="{D2A634BF-83B5-41CC-9F0E-01321D752EDD}"/>
          </ac:picMkLst>
        </pc:picChg>
      </pc:sldChg>
      <pc:sldChg chg="addSp delSp modSp add del">
        <pc:chgData name="" userId="96ab224177b74221" providerId="LiveId" clId="{ED45CBEB-EF59-4722-A8C1-ABABB3FAAF40}" dt="2022-07-28T09:50:34.600" v="1252" actId="2696"/>
        <pc:sldMkLst>
          <pc:docMk/>
          <pc:sldMk cId="313417952" sldId="308"/>
        </pc:sldMkLst>
        <pc:spChg chg="mod">
          <ac:chgData name="" userId="96ab224177b74221" providerId="LiveId" clId="{ED45CBEB-EF59-4722-A8C1-ABABB3FAAF40}" dt="2022-07-28T08:11:49.571" v="109"/>
          <ac:spMkLst>
            <pc:docMk/>
            <pc:sldMk cId="313417952" sldId="308"/>
            <ac:spMk id="2" creationId="{C2854934-26D2-4828-95B3-B6C76E05A0C4}"/>
          </ac:spMkLst>
        </pc:spChg>
        <pc:spChg chg="del">
          <ac:chgData name="" userId="96ab224177b74221" providerId="LiveId" clId="{ED45CBEB-EF59-4722-A8C1-ABABB3FAAF40}" dt="2022-07-28T08:10:17.979" v="92" actId="931"/>
          <ac:spMkLst>
            <pc:docMk/>
            <pc:sldMk cId="313417952" sldId="308"/>
            <ac:spMk id="3" creationId="{1DB61466-782E-4C8C-BBC5-A31E76B0D9DF}"/>
          </ac:spMkLst>
        </pc:spChg>
        <pc:picChg chg="add mod">
          <ac:chgData name="" userId="96ab224177b74221" providerId="LiveId" clId="{ED45CBEB-EF59-4722-A8C1-ABABB3FAAF40}" dt="2022-07-28T08:10:22.325" v="93" actId="14100"/>
          <ac:picMkLst>
            <pc:docMk/>
            <pc:sldMk cId="313417952" sldId="308"/>
            <ac:picMk id="5" creationId="{1F96DAB3-4D90-45D2-9E0A-8DBEF148EF01}"/>
          </ac:picMkLst>
        </pc:picChg>
        <pc:picChg chg="add mod">
          <ac:chgData name="" userId="96ab224177b74221" providerId="LiveId" clId="{ED45CBEB-EF59-4722-A8C1-ABABB3FAAF40}" dt="2022-07-28T08:11:00.757" v="102" actId="14100"/>
          <ac:picMkLst>
            <pc:docMk/>
            <pc:sldMk cId="313417952" sldId="308"/>
            <ac:picMk id="7" creationId="{66C28C0E-0EAA-4C8F-AF86-509417F1C40F}"/>
          </ac:picMkLst>
        </pc:picChg>
      </pc:sldChg>
      <pc:sldChg chg="addSp delSp modSp add del">
        <pc:chgData name="" userId="96ab224177b74221" providerId="LiveId" clId="{ED45CBEB-EF59-4722-A8C1-ABABB3FAAF40}" dt="2022-07-28T08:07:24.931" v="61" actId="2696"/>
        <pc:sldMkLst>
          <pc:docMk/>
          <pc:sldMk cId="567112010" sldId="308"/>
        </pc:sldMkLst>
        <pc:spChg chg="del">
          <ac:chgData name="" userId="96ab224177b74221" providerId="LiveId" clId="{ED45CBEB-EF59-4722-A8C1-ABABB3FAAF40}" dt="2022-07-28T08:07:09.929" v="57" actId="931"/>
          <ac:spMkLst>
            <pc:docMk/>
            <pc:sldMk cId="567112010" sldId="308"/>
            <ac:spMk id="3" creationId="{D19EADBF-DC42-48C1-B536-7E58E0543318}"/>
          </ac:spMkLst>
        </pc:spChg>
        <pc:picChg chg="add mod">
          <ac:chgData name="" userId="96ab224177b74221" providerId="LiveId" clId="{ED45CBEB-EF59-4722-A8C1-ABABB3FAAF40}" dt="2022-07-28T08:07:21.264" v="60" actId="14100"/>
          <ac:picMkLst>
            <pc:docMk/>
            <pc:sldMk cId="567112010" sldId="308"/>
            <ac:picMk id="5" creationId="{D2F41B27-FA50-49F3-BF76-3C66F79317EF}"/>
          </ac:picMkLst>
        </pc:picChg>
        <pc:picChg chg="add mod">
          <ac:chgData name="" userId="96ab224177b74221" providerId="LiveId" clId="{ED45CBEB-EF59-4722-A8C1-ABABB3FAAF40}" dt="2022-07-28T08:07:21.264" v="60" actId="14100"/>
          <ac:picMkLst>
            <pc:docMk/>
            <pc:sldMk cId="567112010" sldId="308"/>
            <ac:picMk id="7" creationId="{4B6A9AB3-8278-4DEA-B880-9C68422340C8}"/>
          </ac:picMkLst>
        </pc:picChg>
      </pc:sldChg>
      <pc:sldChg chg="add del">
        <pc:chgData name="" userId="96ab224177b74221" providerId="LiveId" clId="{ED45CBEB-EF59-4722-A8C1-ABABB3FAAF40}" dt="2022-07-28T08:11:13.289" v="104" actId="2696"/>
        <pc:sldMkLst>
          <pc:docMk/>
          <pc:sldMk cId="361565173" sldId="309"/>
        </pc:sldMkLst>
      </pc:sldChg>
      <pc:sldChg chg="modSp add">
        <pc:chgData name="" userId="96ab224177b74221" providerId="LiveId" clId="{ED45CBEB-EF59-4722-A8C1-ABABB3FAAF40}" dt="2022-07-28T08:40:41.849" v="1155" actId="20577"/>
        <pc:sldMkLst>
          <pc:docMk/>
          <pc:sldMk cId="2082772660" sldId="309"/>
        </pc:sldMkLst>
        <pc:spChg chg="mod">
          <ac:chgData name="" userId="96ab224177b74221" providerId="LiveId" clId="{ED45CBEB-EF59-4722-A8C1-ABABB3FAAF40}" dt="2022-07-28T08:12:05.933" v="120" actId="20577"/>
          <ac:spMkLst>
            <pc:docMk/>
            <pc:sldMk cId="2082772660" sldId="309"/>
            <ac:spMk id="2" creationId="{C41869FA-D66D-4838-949D-5F228E54AD0C}"/>
          </ac:spMkLst>
        </pc:spChg>
        <pc:spChg chg="mod">
          <ac:chgData name="" userId="96ab224177b74221" providerId="LiveId" clId="{ED45CBEB-EF59-4722-A8C1-ABABB3FAAF40}" dt="2022-07-28T08:40:41.849" v="1155" actId="20577"/>
          <ac:spMkLst>
            <pc:docMk/>
            <pc:sldMk cId="2082772660" sldId="309"/>
            <ac:spMk id="3" creationId="{A347373C-41AF-4549-AE76-BE44ED3F0C99}"/>
          </ac:spMkLst>
        </pc:spChg>
      </pc:sldChg>
      <pc:sldChg chg="add del">
        <pc:chgData name="" userId="96ab224177b74221" providerId="LiveId" clId="{ED45CBEB-EF59-4722-A8C1-ABABB3FAAF40}" dt="2022-07-28T08:11:10.475" v="103" actId="2696"/>
        <pc:sldMkLst>
          <pc:docMk/>
          <pc:sldMk cId="330924703" sldId="310"/>
        </pc:sldMkLst>
      </pc:sldChg>
      <pc:sldChg chg="add del">
        <pc:chgData name="" userId="96ab224177b74221" providerId="LiveId" clId="{ED45CBEB-EF59-4722-A8C1-ABABB3FAAF40}" dt="2022-07-28T08:27:12.344" v="851" actId="2696"/>
        <pc:sldMkLst>
          <pc:docMk/>
          <pc:sldMk cId="637745406" sldId="310"/>
        </pc:sldMkLst>
      </pc:sldChg>
      <pc:sldChg chg="addSp delSp modSp add">
        <pc:chgData name="" userId="96ab224177b74221" providerId="LiveId" clId="{ED45CBEB-EF59-4722-A8C1-ABABB3FAAF40}" dt="2022-07-28T09:45:25.183" v="1180" actId="20577"/>
        <pc:sldMkLst>
          <pc:docMk/>
          <pc:sldMk cId="1609240136" sldId="310"/>
        </pc:sldMkLst>
        <pc:spChg chg="mod">
          <ac:chgData name="" userId="96ab224177b74221" providerId="LiveId" clId="{ED45CBEB-EF59-4722-A8C1-ABABB3FAAF40}" dt="2022-07-28T09:45:25.183" v="1180" actId="20577"/>
          <ac:spMkLst>
            <pc:docMk/>
            <pc:sldMk cId="1609240136" sldId="310"/>
            <ac:spMk id="2" creationId="{3B08E08E-D78C-4490-919C-00D51C3E16A0}"/>
          </ac:spMkLst>
        </pc:spChg>
        <pc:spChg chg="del">
          <ac:chgData name="" userId="96ab224177b74221" providerId="LiveId" clId="{ED45CBEB-EF59-4722-A8C1-ABABB3FAAF40}" dt="2022-07-28T09:45:07.734" v="1159"/>
          <ac:spMkLst>
            <pc:docMk/>
            <pc:sldMk cId="1609240136" sldId="310"/>
            <ac:spMk id="3" creationId="{C54E1005-9E54-482D-988E-7B93F52E686E}"/>
          </ac:spMkLst>
        </pc:spChg>
        <pc:picChg chg="add mod">
          <ac:chgData name="" userId="96ab224177b74221" providerId="LiveId" clId="{ED45CBEB-EF59-4722-A8C1-ABABB3FAAF40}" dt="2022-07-28T09:45:07.734" v="1159"/>
          <ac:picMkLst>
            <pc:docMk/>
            <pc:sldMk cId="1609240136" sldId="310"/>
            <ac:picMk id="4" creationId="{0DCF39F4-0CC4-45B3-B6CF-DDB7C6787718}"/>
          </ac:picMkLst>
        </pc:picChg>
      </pc:sldChg>
      <pc:sldChg chg="addSp delSp modSp add">
        <pc:chgData name="" userId="96ab224177b74221" providerId="LiveId" clId="{ED45CBEB-EF59-4722-A8C1-ABABB3FAAF40}" dt="2022-07-28T09:46:11.152" v="1212" actId="20577"/>
        <pc:sldMkLst>
          <pc:docMk/>
          <pc:sldMk cId="1774503142" sldId="311"/>
        </pc:sldMkLst>
        <pc:spChg chg="mod">
          <ac:chgData name="" userId="96ab224177b74221" providerId="LiveId" clId="{ED45CBEB-EF59-4722-A8C1-ABABB3FAAF40}" dt="2022-07-28T09:46:11.152" v="1212" actId="20577"/>
          <ac:spMkLst>
            <pc:docMk/>
            <pc:sldMk cId="1774503142" sldId="311"/>
            <ac:spMk id="2" creationId="{538194D6-D287-4363-8627-EE66EC4B1BC1}"/>
          </ac:spMkLst>
        </pc:spChg>
        <pc:spChg chg="del">
          <ac:chgData name="" userId="96ab224177b74221" providerId="LiveId" clId="{ED45CBEB-EF59-4722-A8C1-ABABB3FAAF40}" dt="2022-07-28T09:45:55.032" v="1185"/>
          <ac:spMkLst>
            <pc:docMk/>
            <pc:sldMk cId="1774503142" sldId="311"/>
            <ac:spMk id="3" creationId="{4E776F5F-B151-41FD-BDEA-E17F446BDFAA}"/>
          </ac:spMkLst>
        </pc:spChg>
        <pc:picChg chg="add mod">
          <ac:chgData name="" userId="96ab224177b74221" providerId="LiveId" clId="{ED45CBEB-EF59-4722-A8C1-ABABB3FAAF40}" dt="2022-07-28T09:45:55.032" v="1185"/>
          <ac:picMkLst>
            <pc:docMk/>
            <pc:sldMk cId="1774503142" sldId="311"/>
            <ac:picMk id="4" creationId="{37CC676E-32B0-4D7C-BE10-AC0C2F8EF94F}"/>
          </ac:picMkLst>
        </pc:picChg>
      </pc:sldChg>
      <pc:sldChg chg="addSp delSp modSp add">
        <pc:chgData name="" userId="96ab224177b74221" providerId="LiveId" clId="{ED45CBEB-EF59-4722-A8C1-ABABB3FAAF40}" dt="2022-07-28T09:50:13.297" v="1247" actId="113"/>
        <pc:sldMkLst>
          <pc:docMk/>
          <pc:sldMk cId="3114582524" sldId="312"/>
        </pc:sldMkLst>
        <pc:spChg chg="mod">
          <ac:chgData name="" userId="96ab224177b74221" providerId="LiveId" clId="{ED45CBEB-EF59-4722-A8C1-ABABB3FAAF40}" dt="2022-07-28T09:50:13.297" v="1247" actId="113"/>
          <ac:spMkLst>
            <pc:docMk/>
            <pc:sldMk cId="3114582524" sldId="312"/>
            <ac:spMk id="2" creationId="{24598AB3-8D95-4706-8B3F-DF34592C2C3E}"/>
          </ac:spMkLst>
        </pc:spChg>
        <pc:spChg chg="del">
          <ac:chgData name="" userId="96ab224177b74221" providerId="LiveId" clId="{ED45CBEB-EF59-4722-A8C1-ABABB3FAAF40}" dt="2022-07-28T09:46:34.468" v="1213"/>
          <ac:spMkLst>
            <pc:docMk/>
            <pc:sldMk cId="3114582524" sldId="312"/>
            <ac:spMk id="3" creationId="{A588E4E8-43D6-4AF0-B447-750E81423C37}"/>
          </ac:spMkLst>
        </pc:spChg>
        <pc:picChg chg="add mod">
          <ac:chgData name="" userId="96ab224177b74221" providerId="LiveId" clId="{ED45CBEB-EF59-4722-A8C1-ABABB3FAAF40}" dt="2022-07-28T09:46:34.468" v="1213"/>
          <ac:picMkLst>
            <pc:docMk/>
            <pc:sldMk cId="3114582524" sldId="312"/>
            <ac:picMk id="4" creationId="{BF3DF0AD-9D14-4056-AF82-AD3ACED2350A}"/>
          </ac:picMkLst>
        </pc:picChg>
      </pc:sldChg>
      <pc:sldChg chg="addSp delSp modSp add">
        <pc:chgData name="" userId="96ab224177b74221" providerId="LiveId" clId="{ED45CBEB-EF59-4722-A8C1-ABABB3FAAF40}" dt="2022-07-28T09:48:44.594" v="1234" actId="1076"/>
        <pc:sldMkLst>
          <pc:docMk/>
          <pc:sldMk cId="1554236947" sldId="313"/>
        </pc:sldMkLst>
        <pc:spChg chg="mod">
          <ac:chgData name="" userId="96ab224177b74221" providerId="LiveId" clId="{ED45CBEB-EF59-4722-A8C1-ABABB3FAAF40}" dt="2022-07-28T09:48:43.593" v="1233" actId="255"/>
          <ac:spMkLst>
            <pc:docMk/>
            <pc:sldMk cId="1554236947" sldId="313"/>
            <ac:spMk id="2" creationId="{71AE0449-6DEE-4A0E-9DD0-9AE8DD58F849}"/>
          </ac:spMkLst>
        </pc:spChg>
        <pc:spChg chg="del">
          <ac:chgData name="" userId="96ab224177b74221" providerId="LiveId" clId="{ED45CBEB-EF59-4722-A8C1-ABABB3FAAF40}" dt="2022-07-28T09:46:51.277" v="1214"/>
          <ac:spMkLst>
            <pc:docMk/>
            <pc:sldMk cId="1554236947" sldId="313"/>
            <ac:spMk id="3" creationId="{FB790080-62F0-460F-89E7-0C942C289EC8}"/>
          </ac:spMkLst>
        </pc:spChg>
        <pc:picChg chg="add mod">
          <ac:chgData name="" userId="96ab224177b74221" providerId="LiveId" clId="{ED45CBEB-EF59-4722-A8C1-ABABB3FAAF40}" dt="2022-07-28T09:48:44.594" v="1234" actId="1076"/>
          <ac:picMkLst>
            <pc:docMk/>
            <pc:sldMk cId="1554236947" sldId="313"/>
            <ac:picMk id="4" creationId="{61388784-2310-4438-899F-16BE78A3DF01}"/>
          </ac:picMkLst>
        </pc:picChg>
      </pc:sldChg>
      <pc:sldChg chg="addSp delSp modSp add">
        <pc:chgData name="" userId="96ab224177b74221" providerId="LiveId" clId="{ED45CBEB-EF59-4722-A8C1-ABABB3FAAF40}" dt="2022-07-28T09:49:47.477" v="1243" actId="113"/>
        <pc:sldMkLst>
          <pc:docMk/>
          <pc:sldMk cId="3257049453" sldId="314"/>
        </pc:sldMkLst>
        <pc:spChg chg="mod">
          <ac:chgData name="" userId="96ab224177b74221" providerId="LiveId" clId="{ED45CBEB-EF59-4722-A8C1-ABABB3FAAF40}" dt="2022-07-28T09:49:47.477" v="1243" actId="113"/>
          <ac:spMkLst>
            <pc:docMk/>
            <pc:sldMk cId="3257049453" sldId="314"/>
            <ac:spMk id="2" creationId="{8A7B3E5F-1E25-4248-9211-52728C4BF5C4}"/>
          </ac:spMkLst>
        </pc:spChg>
        <pc:spChg chg="del">
          <ac:chgData name="" userId="96ab224177b74221" providerId="LiveId" clId="{ED45CBEB-EF59-4722-A8C1-ABABB3FAAF40}" dt="2022-07-28T09:49:04.043" v="1235"/>
          <ac:spMkLst>
            <pc:docMk/>
            <pc:sldMk cId="3257049453" sldId="314"/>
            <ac:spMk id="3" creationId="{474D0C50-CCA0-4FC3-98CC-CA0BCB58FEC4}"/>
          </ac:spMkLst>
        </pc:spChg>
        <pc:picChg chg="add mod">
          <ac:chgData name="" userId="96ab224177b74221" providerId="LiveId" clId="{ED45CBEB-EF59-4722-A8C1-ABABB3FAAF40}" dt="2022-07-28T09:49:04.043" v="1235"/>
          <ac:picMkLst>
            <pc:docMk/>
            <pc:sldMk cId="3257049453" sldId="314"/>
            <ac:picMk id="4" creationId="{8C98D6CC-271A-42B8-8731-0C80E35D19B4}"/>
          </ac:picMkLst>
        </pc:picChg>
      </pc:sldChg>
      <pc:sldChg chg="addSp delSp modSp add">
        <pc:chgData name="" userId="96ab224177b74221" providerId="LiveId" clId="{ED45CBEB-EF59-4722-A8C1-ABABB3FAAF40}" dt="2022-07-28T09:51:26.062" v="1259"/>
        <pc:sldMkLst>
          <pc:docMk/>
          <pc:sldMk cId="1604290750" sldId="315"/>
        </pc:sldMkLst>
        <pc:spChg chg="mod">
          <ac:chgData name="" userId="96ab224177b74221" providerId="LiveId" clId="{ED45CBEB-EF59-4722-A8C1-ABABB3FAAF40}" dt="2022-07-28T09:51:26.062" v="1259"/>
          <ac:spMkLst>
            <pc:docMk/>
            <pc:sldMk cId="1604290750" sldId="315"/>
            <ac:spMk id="2" creationId="{D7AB82F5-C7F8-41BC-8462-4307237AA873}"/>
          </ac:spMkLst>
        </pc:spChg>
        <pc:spChg chg="del">
          <ac:chgData name="" userId="96ab224177b74221" providerId="LiveId" clId="{ED45CBEB-EF59-4722-A8C1-ABABB3FAAF40}" dt="2022-07-28T09:51:09.381" v="1255"/>
          <ac:spMkLst>
            <pc:docMk/>
            <pc:sldMk cId="1604290750" sldId="315"/>
            <ac:spMk id="3" creationId="{3DC10F9E-CEEF-44F2-9DF2-48EA909A324B}"/>
          </ac:spMkLst>
        </pc:spChg>
        <pc:picChg chg="add mod">
          <ac:chgData name="" userId="96ab224177b74221" providerId="LiveId" clId="{ED45CBEB-EF59-4722-A8C1-ABABB3FAAF40}" dt="2022-07-28T09:51:09.381" v="1255"/>
          <ac:picMkLst>
            <pc:docMk/>
            <pc:sldMk cId="1604290750" sldId="315"/>
            <ac:picMk id="4" creationId="{B13F7C21-8388-47E4-BE3A-2D776DF5B7CE}"/>
          </ac:picMkLst>
        </pc:picChg>
      </pc:sldChg>
      <pc:sldChg chg="addSp delSp modSp add">
        <pc:chgData name="" userId="96ab224177b74221" providerId="LiveId" clId="{ED45CBEB-EF59-4722-A8C1-ABABB3FAAF40}" dt="2022-07-28T09:52:12.838" v="1264"/>
        <pc:sldMkLst>
          <pc:docMk/>
          <pc:sldMk cId="2144204319" sldId="316"/>
        </pc:sldMkLst>
        <pc:spChg chg="mod">
          <ac:chgData name="" userId="96ab224177b74221" providerId="LiveId" clId="{ED45CBEB-EF59-4722-A8C1-ABABB3FAAF40}" dt="2022-07-28T09:51:57.331" v="1263" actId="113"/>
          <ac:spMkLst>
            <pc:docMk/>
            <pc:sldMk cId="2144204319" sldId="316"/>
            <ac:spMk id="2" creationId="{2258F87C-56C5-465E-94A2-7FE46B09CE76}"/>
          </ac:spMkLst>
        </pc:spChg>
        <pc:spChg chg="del">
          <ac:chgData name="" userId="96ab224177b74221" providerId="LiveId" clId="{ED45CBEB-EF59-4722-A8C1-ABABB3FAAF40}" dt="2022-07-28T09:52:12.838" v="1264"/>
          <ac:spMkLst>
            <pc:docMk/>
            <pc:sldMk cId="2144204319" sldId="316"/>
            <ac:spMk id="3" creationId="{C5BC986F-92B4-49E2-9374-236F16598106}"/>
          </ac:spMkLst>
        </pc:spChg>
        <pc:picChg chg="add mod">
          <ac:chgData name="" userId="96ab224177b74221" providerId="LiveId" clId="{ED45CBEB-EF59-4722-A8C1-ABABB3FAAF40}" dt="2022-07-28T09:52:12.838" v="1264"/>
          <ac:picMkLst>
            <pc:docMk/>
            <pc:sldMk cId="2144204319" sldId="316"/>
            <ac:picMk id="4" creationId="{212E10E1-7308-426E-B9B6-B7505BE1759F}"/>
          </ac:picMkLst>
        </pc:picChg>
      </pc:sldChg>
      <pc:sldChg chg="addSp delSp modSp add">
        <pc:chgData name="" userId="96ab224177b74221" providerId="LiveId" clId="{ED45CBEB-EF59-4722-A8C1-ABABB3FAAF40}" dt="2022-07-28T09:52:58.606" v="1274" actId="14100"/>
        <pc:sldMkLst>
          <pc:docMk/>
          <pc:sldMk cId="3047899823" sldId="317"/>
        </pc:sldMkLst>
        <pc:spChg chg="mod">
          <ac:chgData name="" userId="96ab224177b74221" providerId="LiveId" clId="{ED45CBEB-EF59-4722-A8C1-ABABB3FAAF40}" dt="2022-07-28T09:52:42.458" v="1271" actId="113"/>
          <ac:spMkLst>
            <pc:docMk/>
            <pc:sldMk cId="3047899823" sldId="317"/>
            <ac:spMk id="2" creationId="{24541095-B448-4D8E-96A0-25E6B7C1E3C2}"/>
          </ac:spMkLst>
        </pc:spChg>
        <pc:spChg chg="del">
          <ac:chgData name="" userId="96ab224177b74221" providerId="LiveId" clId="{ED45CBEB-EF59-4722-A8C1-ABABB3FAAF40}" dt="2022-07-28T09:52:53.311" v="1272"/>
          <ac:spMkLst>
            <pc:docMk/>
            <pc:sldMk cId="3047899823" sldId="317"/>
            <ac:spMk id="3" creationId="{995E7C40-7F75-403D-B4F7-4CD3DEFEC33E}"/>
          </ac:spMkLst>
        </pc:spChg>
        <pc:picChg chg="add mod">
          <ac:chgData name="" userId="96ab224177b74221" providerId="LiveId" clId="{ED45CBEB-EF59-4722-A8C1-ABABB3FAAF40}" dt="2022-07-28T09:52:58.606" v="1274" actId="14100"/>
          <ac:picMkLst>
            <pc:docMk/>
            <pc:sldMk cId="3047899823" sldId="317"/>
            <ac:picMk id="4" creationId="{4F0130FC-5E41-4373-B20B-0F2482231930}"/>
          </ac:picMkLst>
        </pc:picChg>
      </pc:sldChg>
      <pc:sldChg chg="addSp delSp modSp add">
        <pc:chgData name="" userId="96ab224177b74221" providerId="LiveId" clId="{ED45CBEB-EF59-4722-A8C1-ABABB3FAAF40}" dt="2022-07-28T09:54:42.070" v="1280"/>
        <pc:sldMkLst>
          <pc:docMk/>
          <pc:sldMk cId="2401437686" sldId="318"/>
        </pc:sldMkLst>
        <pc:spChg chg="mod">
          <ac:chgData name="" userId="96ab224177b74221" providerId="LiveId" clId="{ED45CBEB-EF59-4722-A8C1-ABABB3FAAF40}" dt="2022-07-28T09:54:27.769" v="1279"/>
          <ac:spMkLst>
            <pc:docMk/>
            <pc:sldMk cId="2401437686" sldId="318"/>
            <ac:spMk id="2" creationId="{384D9933-AC0E-421B-844A-882A7236A6B1}"/>
          </ac:spMkLst>
        </pc:spChg>
        <pc:spChg chg="del">
          <ac:chgData name="" userId="96ab224177b74221" providerId="LiveId" clId="{ED45CBEB-EF59-4722-A8C1-ABABB3FAAF40}" dt="2022-07-28T09:54:42.070" v="1280"/>
          <ac:spMkLst>
            <pc:docMk/>
            <pc:sldMk cId="2401437686" sldId="318"/>
            <ac:spMk id="3" creationId="{3EA2F73C-D4D0-4DE6-820F-48C73F90B90F}"/>
          </ac:spMkLst>
        </pc:spChg>
        <pc:picChg chg="add mod">
          <ac:chgData name="" userId="96ab224177b74221" providerId="LiveId" clId="{ED45CBEB-EF59-4722-A8C1-ABABB3FAAF40}" dt="2022-07-28T09:54:42.070" v="1280"/>
          <ac:picMkLst>
            <pc:docMk/>
            <pc:sldMk cId="2401437686" sldId="318"/>
            <ac:picMk id="4" creationId="{368FF4F3-890E-4A4B-92C2-040E7A1AB271}"/>
          </ac:picMkLst>
        </pc:picChg>
      </pc:sldChg>
      <pc:sldChg chg="addSp delSp modSp add">
        <pc:chgData name="" userId="96ab224177b74221" providerId="LiveId" clId="{ED45CBEB-EF59-4722-A8C1-ABABB3FAAF40}" dt="2022-07-28T09:56:18.560" v="1320"/>
        <pc:sldMkLst>
          <pc:docMk/>
          <pc:sldMk cId="2650982993" sldId="319"/>
        </pc:sldMkLst>
        <pc:spChg chg="mod">
          <ac:chgData name="" userId="96ab224177b74221" providerId="LiveId" clId="{ED45CBEB-EF59-4722-A8C1-ABABB3FAAF40}" dt="2022-07-28T09:56:13.099" v="1318" actId="20577"/>
          <ac:spMkLst>
            <pc:docMk/>
            <pc:sldMk cId="2650982993" sldId="319"/>
            <ac:spMk id="2" creationId="{967BE4EA-AA9E-4E54-9E18-13844D93A9F0}"/>
          </ac:spMkLst>
        </pc:spChg>
        <pc:spChg chg="del">
          <ac:chgData name="" userId="96ab224177b74221" providerId="LiveId" clId="{ED45CBEB-EF59-4722-A8C1-ABABB3FAAF40}" dt="2022-07-28T09:55:36.908" v="1286"/>
          <ac:spMkLst>
            <pc:docMk/>
            <pc:sldMk cId="2650982993" sldId="319"/>
            <ac:spMk id="3" creationId="{5574AB42-2E11-440F-A839-F59561679512}"/>
          </ac:spMkLst>
        </pc:spChg>
        <pc:picChg chg="add mod">
          <ac:chgData name="" userId="96ab224177b74221" providerId="LiveId" clId="{ED45CBEB-EF59-4722-A8C1-ABABB3FAAF40}" dt="2022-07-28T09:55:36.908" v="1286"/>
          <ac:picMkLst>
            <pc:docMk/>
            <pc:sldMk cId="2650982993" sldId="319"/>
            <ac:picMk id="4" creationId="{8DCD17CF-C362-4DC7-A9AD-10DA07D78E4D}"/>
          </ac:picMkLst>
        </pc:picChg>
        <pc:picChg chg="add del">
          <ac:chgData name="" userId="96ab224177b74221" providerId="LiveId" clId="{ED45CBEB-EF59-4722-A8C1-ABABB3FAAF40}" dt="2022-07-28T09:56:18.560" v="1320"/>
          <ac:picMkLst>
            <pc:docMk/>
            <pc:sldMk cId="2650982993" sldId="319"/>
            <ac:picMk id="5" creationId="{90E7D632-15AF-4D71-B428-0FC6596B1AB5}"/>
          </ac:picMkLst>
        </pc:picChg>
      </pc:sldChg>
    </pc:docChg>
  </pc:docChgLst>
  <pc:docChgLst>
    <pc:chgData userId="96ab224177b74221" providerId="LiveId" clId="{F5F3DDBF-B48C-47D7-9A8E-7242BCB539FC}"/>
    <pc:docChg chg="undo custSel addSld delSld modSld sldOrd">
      <pc:chgData name="" userId="96ab224177b74221" providerId="LiveId" clId="{F5F3DDBF-B48C-47D7-9A8E-7242BCB539FC}" dt="2022-07-05T13:18:59.785" v="1091" actId="14100"/>
      <pc:docMkLst>
        <pc:docMk/>
      </pc:docMkLst>
      <pc:sldChg chg="modSp">
        <pc:chgData name="" userId="96ab224177b74221" providerId="LiveId" clId="{F5F3DDBF-B48C-47D7-9A8E-7242BCB539FC}" dt="2022-07-05T12:36:54.238" v="728" actId="120"/>
        <pc:sldMkLst>
          <pc:docMk/>
          <pc:sldMk cId="0" sldId="256"/>
        </pc:sldMkLst>
        <pc:spChg chg="mod">
          <ac:chgData name="" userId="96ab224177b74221" providerId="LiveId" clId="{F5F3DDBF-B48C-47D7-9A8E-7242BCB539FC}" dt="2022-07-05T12:36:54.238" v="728" actId="120"/>
          <ac:spMkLst>
            <pc:docMk/>
            <pc:sldMk cId="0" sldId="256"/>
            <ac:spMk id="332" creationId="{00000000-0000-0000-0000-000000000000}"/>
          </ac:spMkLst>
        </pc:spChg>
      </pc:sldChg>
      <pc:sldChg chg="ord">
        <pc:chgData name="" userId="96ab224177b74221" providerId="LiveId" clId="{F5F3DDBF-B48C-47D7-9A8E-7242BCB539FC}" dt="2022-07-05T10:22:38.048" v="687"/>
        <pc:sldMkLst>
          <pc:docMk/>
          <pc:sldMk cId="659983389" sldId="279"/>
        </pc:sldMkLst>
      </pc:sldChg>
      <pc:sldChg chg="modSp">
        <pc:chgData name="" userId="96ab224177b74221" providerId="LiveId" clId="{F5F3DDBF-B48C-47D7-9A8E-7242BCB539FC}" dt="2022-07-05T10:16:41.550" v="670" actId="1076"/>
        <pc:sldMkLst>
          <pc:docMk/>
          <pc:sldMk cId="3700683574" sldId="281"/>
        </pc:sldMkLst>
        <pc:spChg chg="mod">
          <ac:chgData name="" userId="96ab224177b74221" providerId="LiveId" clId="{F5F3DDBF-B48C-47D7-9A8E-7242BCB539FC}" dt="2022-07-05T10:16:41.550" v="670" actId="1076"/>
          <ac:spMkLst>
            <pc:docMk/>
            <pc:sldMk cId="3700683574" sldId="281"/>
            <ac:spMk id="376" creationId="{00000000-0000-0000-0000-000000000000}"/>
          </ac:spMkLst>
        </pc:spChg>
      </pc:sldChg>
      <pc:sldChg chg="addSp delSp modSp add">
        <pc:chgData name="" userId="96ab224177b74221" providerId="LiveId" clId="{F5F3DDBF-B48C-47D7-9A8E-7242BCB539FC}" dt="2022-07-05T10:27:18.557" v="709" actId="207"/>
        <pc:sldMkLst>
          <pc:docMk/>
          <pc:sldMk cId="4153051534" sldId="286"/>
        </pc:sldMkLst>
        <pc:spChg chg="mod">
          <ac:chgData name="" userId="96ab224177b74221" providerId="LiveId" clId="{F5F3DDBF-B48C-47D7-9A8E-7242BCB539FC}" dt="2022-07-05T10:27:18.557" v="709" actId="207"/>
          <ac:spMkLst>
            <pc:docMk/>
            <pc:sldMk cId="4153051534" sldId="286"/>
            <ac:spMk id="2" creationId="{A9D50B6C-F572-46EB-8D86-41A880ABFB73}"/>
          </ac:spMkLst>
        </pc:spChg>
        <pc:spChg chg="del">
          <ac:chgData name="" userId="96ab224177b74221" providerId="LiveId" clId="{F5F3DDBF-B48C-47D7-9A8E-7242BCB539FC}" dt="2022-07-05T09:55:25.839" v="328" actId="931"/>
          <ac:spMkLst>
            <pc:docMk/>
            <pc:sldMk cId="4153051534" sldId="286"/>
            <ac:spMk id="3" creationId="{A489A658-BAA5-4CB3-B6B3-359340678C31}"/>
          </ac:spMkLst>
        </pc:spChg>
        <pc:picChg chg="add mod">
          <ac:chgData name="" userId="96ab224177b74221" providerId="LiveId" clId="{F5F3DDBF-B48C-47D7-9A8E-7242BCB539FC}" dt="2022-07-05T09:57:42.950" v="344" actId="1076"/>
          <ac:picMkLst>
            <pc:docMk/>
            <pc:sldMk cId="4153051534" sldId="286"/>
            <ac:picMk id="5" creationId="{5BEE44AA-FA57-4AFB-B09F-3F8BD84E1C0F}"/>
          </ac:picMkLst>
        </pc:picChg>
        <pc:picChg chg="add mod">
          <ac:chgData name="" userId="96ab224177b74221" providerId="LiveId" clId="{F5F3DDBF-B48C-47D7-9A8E-7242BCB539FC}" dt="2022-07-05T10:02:54.959" v="399" actId="1076"/>
          <ac:picMkLst>
            <pc:docMk/>
            <pc:sldMk cId="4153051534" sldId="286"/>
            <ac:picMk id="7" creationId="{5009EC21-6273-4995-8EED-8CF309AA28E0}"/>
          </ac:picMkLst>
        </pc:picChg>
      </pc:sldChg>
      <pc:sldChg chg="addSp delSp modSp add">
        <pc:chgData name="" userId="96ab224177b74221" providerId="LiveId" clId="{F5F3DDBF-B48C-47D7-9A8E-7242BCB539FC}" dt="2022-07-05T10:27:41.765" v="712" actId="207"/>
        <pc:sldMkLst>
          <pc:docMk/>
          <pc:sldMk cId="2958075531" sldId="287"/>
        </pc:sldMkLst>
        <pc:spChg chg="mod">
          <ac:chgData name="" userId="96ab224177b74221" providerId="LiveId" clId="{F5F3DDBF-B48C-47D7-9A8E-7242BCB539FC}" dt="2022-07-05T10:27:41.765" v="712" actId="207"/>
          <ac:spMkLst>
            <pc:docMk/>
            <pc:sldMk cId="2958075531" sldId="287"/>
            <ac:spMk id="2" creationId="{7BDB010D-D995-4ECF-A661-DF4C928FC00E}"/>
          </ac:spMkLst>
        </pc:spChg>
        <pc:spChg chg="del">
          <ac:chgData name="" userId="96ab224177b74221" providerId="LiveId" clId="{F5F3DDBF-B48C-47D7-9A8E-7242BCB539FC}" dt="2022-07-05T09:57:30.126" v="342" actId="931"/>
          <ac:spMkLst>
            <pc:docMk/>
            <pc:sldMk cId="2958075531" sldId="287"/>
            <ac:spMk id="3" creationId="{941F6237-CE3F-4D4E-86AF-967442DA4376}"/>
          </ac:spMkLst>
        </pc:spChg>
        <pc:picChg chg="add mod">
          <ac:chgData name="" userId="96ab224177b74221" providerId="LiveId" clId="{F5F3DDBF-B48C-47D7-9A8E-7242BCB539FC}" dt="2022-07-05T09:57:37.430" v="343" actId="1076"/>
          <ac:picMkLst>
            <pc:docMk/>
            <pc:sldMk cId="2958075531" sldId="287"/>
            <ac:picMk id="5" creationId="{7A9DCF73-B2EE-41D2-B1AD-68401711795B}"/>
          </ac:picMkLst>
        </pc:picChg>
        <pc:picChg chg="add mod">
          <ac:chgData name="" userId="96ab224177b74221" providerId="LiveId" clId="{F5F3DDBF-B48C-47D7-9A8E-7242BCB539FC}" dt="2022-07-05T10:04:26.519" v="401" actId="1076"/>
          <ac:picMkLst>
            <pc:docMk/>
            <pc:sldMk cId="2958075531" sldId="287"/>
            <ac:picMk id="7" creationId="{81929EA3-341F-4B4A-B2A5-480416372ECC}"/>
          </ac:picMkLst>
        </pc:picChg>
      </pc:sldChg>
      <pc:sldChg chg="addSp delSp modSp add">
        <pc:chgData name="" userId="96ab224177b74221" providerId="LiveId" clId="{F5F3DDBF-B48C-47D7-9A8E-7242BCB539FC}" dt="2022-07-05T10:28:00.542" v="715" actId="207"/>
        <pc:sldMkLst>
          <pc:docMk/>
          <pc:sldMk cId="1347356458" sldId="288"/>
        </pc:sldMkLst>
        <pc:spChg chg="mod">
          <ac:chgData name="" userId="96ab224177b74221" providerId="LiveId" clId="{F5F3DDBF-B48C-47D7-9A8E-7242BCB539FC}" dt="2022-07-05T10:28:00.542" v="715" actId="207"/>
          <ac:spMkLst>
            <pc:docMk/>
            <pc:sldMk cId="1347356458" sldId="288"/>
            <ac:spMk id="2" creationId="{9C2C5137-E97B-4EEB-BD92-764844BCD41E}"/>
          </ac:spMkLst>
        </pc:spChg>
        <pc:spChg chg="del">
          <ac:chgData name="" userId="96ab224177b74221" providerId="LiveId" clId="{F5F3DDBF-B48C-47D7-9A8E-7242BCB539FC}" dt="2022-07-05T09:59:14.189" v="354" actId="931"/>
          <ac:spMkLst>
            <pc:docMk/>
            <pc:sldMk cId="1347356458" sldId="288"/>
            <ac:spMk id="3" creationId="{C4785291-5C41-4B1A-B1C2-A76CFBE0F450}"/>
          </ac:spMkLst>
        </pc:spChg>
        <pc:picChg chg="add mod">
          <ac:chgData name="" userId="96ab224177b74221" providerId="LiveId" clId="{F5F3DDBF-B48C-47D7-9A8E-7242BCB539FC}" dt="2022-07-05T09:59:16.809" v="355" actId="1076"/>
          <ac:picMkLst>
            <pc:docMk/>
            <pc:sldMk cId="1347356458" sldId="288"/>
            <ac:picMk id="5" creationId="{4F7D3B95-0906-4A3C-A3AD-CE86FA194952}"/>
          </ac:picMkLst>
        </pc:picChg>
        <pc:picChg chg="add mod">
          <ac:chgData name="" userId="96ab224177b74221" providerId="LiveId" clId="{F5F3DDBF-B48C-47D7-9A8E-7242BCB539FC}" dt="2022-07-05T10:05:33.445" v="403" actId="1076"/>
          <ac:picMkLst>
            <pc:docMk/>
            <pc:sldMk cId="1347356458" sldId="288"/>
            <ac:picMk id="7" creationId="{216DDC53-DEE1-41C3-A33A-971021216712}"/>
          </ac:picMkLst>
        </pc:picChg>
      </pc:sldChg>
      <pc:sldChg chg="addSp delSp modSp add">
        <pc:chgData name="" userId="96ab224177b74221" providerId="LiveId" clId="{F5F3DDBF-B48C-47D7-9A8E-7242BCB539FC}" dt="2022-07-05T10:28:17.542" v="718" actId="207"/>
        <pc:sldMkLst>
          <pc:docMk/>
          <pc:sldMk cId="2197772937" sldId="289"/>
        </pc:sldMkLst>
        <pc:spChg chg="mod">
          <ac:chgData name="" userId="96ab224177b74221" providerId="LiveId" clId="{F5F3DDBF-B48C-47D7-9A8E-7242BCB539FC}" dt="2022-07-05T10:28:17.542" v="718" actId="207"/>
          <ac:spMkLst>
            <pc:docMk/>
            <pc:sldMk cId="2197772937" sldId="289"/>
            <ac:spMk id="2" creationId="{0FF73E25-7A95-493B-A51A-77DC4D6326DB}"/>
          </ac:spMkLst>
        </pc:spChg>
        <pc:spChg chg="del">
          <ac:chgData name="" userId="96ab224177b74221" providerId="LiveId" clId="{F5F3DDBF-B48C-47D7-9A8E-7242BCB539FC}" dt="2022-07-05T10:00:29.630" v="375" actId="931"/>
          <ac:spMkLst>
            <pc:docMk/>
            <pc:sldMk cId="2197772937" sldId="289"/>
            <ac:spMk id="3" creationId="{34F85896-8E8A-4949-AD9C-73F5E09A8B32}"/>
          </ac:spMkLst>
        </pc:spChg>
        <pc:picChg chg="add mod">
          <ac:chgData name="" userId="96ab224177b74221" providerId="LiveId" clId="{F5F3DDBF-B48C-47D7-9A8E-7242BCB539FC}" dt="2022-07-05T10:00:31.584" v="376" actId="1076"/>
          <ac:picMkLst>
            <pc:docMk/>
            <pc:sldMk cId="2197772937" sldId="289"/>
            <ac:picMk id="5" creationId="{B02C9D30-0992-4875-961F-7122B1E8712C}"/>
          </ac:picMkLst>
        </pc:picChg>
        <pc:picChg chg="add mod">
          <ac:chgData name="" userId="96ab224177b74221" providerId="LiveId" clId="{F5F3DDBF-B48C-47D7-9A8E-7242BCB539FC}" dt="2022-07-05T10:06:44.231" v="405" actId="1076"/>
          <ac:picMkLst>
            <pc:docMk/>
            <pc:sldMk cId="2197772937" sldId="289"/>
            <ac:picMk id="7" creationId="{AA308A05-9BD4-4AB1-9484-5B31E3773572}"/>
          </ac:picMkLst>
        </pc:picChg>
      </pc:sldChg>
      <pc:sldChg chg="addSp delSp modSp add">
        <pc:chgData name="" userId="96ab224177b74221" providerId="LiveId" clId="{F5F3DDBF-B48C-47D7-9A8E-7242BCB539FC}" dt="2022-07-05T10:28:29.605" v="721" actId="207"/>
        <pc:sldMkLst>
          <pc:docMk/>
          <pc:sldMk cId="2575474052" sldId="290"/>
        </pc:sldMkLst>
        <pc:spChg chg="mod">
          <ac:chgData name="" userId="96ab224177b74221" providerId="LiveId" clId="{F5F3DDBF-B48C-47D7-9A8E-7242BCB539FC}" dt="2022-07-05T10:28:29.605" v="721" actId="207"/>
          <ac:spMkLst>
            <pc:docMk/>
            <pc:sldMk cId="2575474052" sldId="290"/>
            <ac:spMk id="2" creationId="{26966019-75E8-47C9-96FC-2F8B9FA6DF6D}"/>
          </ac:spMkLst>
        </pc:spChg>
        <pc:spChg chg="del">
          <ac:chgData name="" userId="96ab224177b74221" providerId="LiveId" clId="{F5F3DDBF-B48C-47D7-9A8E-7242BCB539FC}" dt="2022-07-05T10:01:26.838" v="396" actId="931"/>
          <ac:spMkLst>
            <pc:docMk/>
            <pc:sldMk cId="2575474052" sldId="290"/>
            <ac:spMk id="3" creationId="{4B6570A5-FA4A-425D-A237-E8B28E8523EA}"/>
          </ac:spMkLst>
        </pc:spChg>
        <pc:picChg chg="add mod">
          <ac:chgData name="" userId="96ab224177b74221" providerId="LiveId" clId="{F5F3DDBF-B48C-47D7-9A8E-7242BCB539FC}" dt="2022-07-05T10:01:31.006" v="397" actId="1076"/>
          <ac:picMkLst>
            <pc:docMk/>
            <pc:sldMk cId="2575474052" sldId="290"/>
            <ac:picMk id="5" creationId="{F24F52A2-ECC0-4891-89D8-C39BD9E2BFBD}"/>
          </ac:picMkLst>
        </pc:picChg>
        <pc:picChg chg="add mod">
          <ac:chgData name="" userId="96ab224177b74221" providerId="LiveId" clId="{F5F3DDBF-B48C-47D7-9A8E-7242BCB539FC}" dt="2022-07-05T10:07:57.199" v="407" actId="1076"/>
          <ac:picMkLst>
            <pc:docMk/>
            <pc:sldMk cId="2575474052" sldId="290"/>
            <ac:picMk id="7" creationId="{84B85903-5037-4874-BF3C-47548488AE4E}"/>
          </ac:picMkLst>
        </pc:picChg>
      </pc:sldChg>
      <pc:sldChg chg="addSp delSp modSp add ord">
        <pc:chgData name="" userId="96ab224177b74221" providerId="LiveId" clId="{F5F3DDBF-B48C-47D7-9A8E-7242BCB539FC}" dt="2022-07-05T10:19:39.548" v="677" actId="1076"/>
        <pc:sldMkLst>
          <pc:docMk/>
          <pc:sldMk cId="1620705395" sldId="291"/>
        </pc:sldMkLst>
        <pc:spChg chg="mod">
          <ac:chgData name="" userId="96ab224177b74221" providerId="LiveId" clId="{F5F3DDBF-B48C-47D7-9A8E-7242BCB539FC}" dt="2022-07-05T10:19:39.548" v="677" actId="1076"/>
          <ac:spMkLst>
            <pc:docMk/>
            <pc:sldMk cId="1620705395" sldId="291"/>
            <ac:spMk id="2" creationId="{E6BF2CC6-ED6B-4860-8CF8-EA464C0752E4}"/>
          </ac:spMkLst>
        </pc:spChg>
        <pc:spChg chg="mod">
          <ac:chgData name="" userId="96ab224177b74221" providerId="LiveId" clId="{F5F3DDBF-B48C-47D7-9A8E-7242BCB539FC}" dt="2022-07-05T10:16:34.163" v="668" actId="2711"/>
          <ac:spMkLst>
            <pc:docMk/>
            <pc:sldMk cId="1620705395" sldId="291"/>
            <ac:spMk id="3" creationId="{2D9C8F50-1E59-4269-8996-EB169573CDDD}"/>
          </ac:spMkLst>
        </pc:spChg>
        <pc:picChg chg="add del mod">
          <ac:chgData name="" userId="96ab224177b74221" providerId="LiveId" clId="{F5F3DDBF-B48C-47D7-9A8E-7242BCB539FC}" dt="2022-07-05T10:13:19.103" v="624"/>
          <ac:picMkLst>
            <pc:docMk/>
            <pc:sldMk cId="1620705395" sldId="291"/>
            <ac:picMk id="5" creationId="{053016DD-4C62-4EAA-B096-4EB107178A9A}"/>
          </ac:picMkLst>
        </pc:picChg>
        <pc:picChg chg="add mod">
          <ac:chgData name="" userId="96ab224177b74221" providerId="LiveId" clId="{F5F3DDBF-B48C-47D7-9A8E-7242BCB539FC}" dt="2022-07-05T10:15:43.063" v="664" actId="14100"/>
          <ac:picMkLst>
            <pc:docMk/>
            <pc:sldMk cId="1620705395" sldId="291"/>
            <ac:picMk id="7" creationId="{332DB848-CEF8-4A08-A5C0-966B48FB5A90}"/>
          </ac:picMkLst>
        </pc:picChg>
      </pc:sldChg>
      <pc:sldChg chg="addSp delSp modSp add">
        <pc:chgData name="" userId="96ab224177b74221" providerId="LiveId" clId="{F5F3DDBF-B48C-47D7-9A8E-7242BCB539FC}" dt="2022-07-05T10:25:03.382" v="706" actId="255"/>
        <pc:sldMkLst>
          <pc:docMk/>
          <pc:sldMk cId="121390736" sldId="292"/>
        </pc:sldMkLst>
        <pc:spChg chg="mod">
          <ac:chgData name="" userId="96ab224177b74221" providerId="LiveId" clId="{F5F3DDBF-B48C-47D7-9A8E-7242BCB539FC}" dt="2022-07-05T10:25:03.382" v="706" actId="255"/>
          <ac:spMkLst>
            <pc:docMk/>
            <pc:sldMk cId="121390736" sldId="292"/>
            <ac:spMk id="2" creationId="{2AE167B6-F55E-4C11-8183-026E3B9BFC10}"/>
          </ac:spMkLst>
        </pc:spChg>
        <pc:spChg chg="del">
          <ac:chgData name="" userId="96ab224177b74221" providerId="LiveId" clId="{F5F3DDBF-B48C-47D7-9A8E-7242BCB539FC}" dt="2022-07-05T10:20:50.319" v="682" actId="931"/>
          <ac:spMkLst>
            <pc:docMk/>
            <pc:sldMk cId="121390736" sldId="292"/>
            <ac:spMk id="3" creationId="{47B06F97-527C-4BDD-8617-4D1558B807B2}"/>
          </ac:spMkLst>
        </pc:spChg>
        <pc:picChg chg="add mod">
          <ac:chgData name="" userId="96ab224177b74221" providerId="LiveId" clId="{F5F3DDBF-B48C-47D7-9A8E-7242BCB539FC}" dt="2022-07-05T10:20:50.319" v="682" actId="931"/>
          <ac:picMkLst>
            <pc:docMk/>
            <pc:sldMk cId="121390736" sldId="292"/>
            <ac:picMk id="5" creationId="{D76DB8B4-B8D0-46FD-9EA1-7AF8308D7174}"/>
          </ac:picMkLst>
        </pc:picChg>
      </pc:sldChg>
      <pc:sldChg chg="addSp delSp modSp add">
        <pc:chgData name="" userId="96ab224177b74221" providerId="LiveId" clId="{F5F3DDBF-B48C-47D7-9A8E-7242BCB539FC}" dt="2022-07-05T10:24:51.089" v="705" actId="120"/>
        <pc:sldMkLst>
          <pc:docMk/>
          <pc:sldMk cId="2947382326" sldId="293"/>
        </pc:sldMkLst>
        <pc:spChg chg="mod">
          <ac:chgData name="" userId="96ab224177b74221" providerId="LiveId" clId="{F5F3DDBF-B48C-47D7-9A8E-7242BCB539FC}" dt="2022-07-05T10:24:51.089" v="705" actId="120"/>
          <ac:spMkLst>
            <pc:docMk/>
            <pc:sldMk cId="2947382326" sldId="293"/>
            <ac:spMk id="2" creationId="{AB3B75F6-8436-4EB4-A9BB-9371E3771F7A}"/>
          </ac:spMkLst>
        </pc:spChg>
        <pc:spChg chg="del">
          <ac:chgData name="" userId="96ab224177b74221" providerId="LiveId" clId="{F5F3DDBF-B48C-47D7-9A8E-7242BCB539FC}" dt="2022-07-05T10:24:22.047" v="698" actId="931"/>
          <ac:spMkLst>
            <pc:docMk/>
            <pc:sldMk cId="2947382326" sldId="293"/>
            <ac:spMk id="3" creationId="{2096B716-03C3-49D1-86E9-7C9A6C899066}"/>
          </ac:spMkLst>
        </pc:spChg>
        <pc:picChg chg="add mod">
          <ac:chgData name="" userId="96ab224177b74221" providerId="LiveId" clId="{F5F3DDBF-B48C-47D7-9A8E-7242BCB539FC}" dt="2022-07-05T10:24:24.661" v="699" actId="1076"/>
          <ac:picMkLst>
            <pc:docMk/>
            <pc:sldMk cId="2947382326" sldId="293"/>
            <ac:picMk id="5" creationId="{1F4A2E62-ABBE-4D29-ABE1-F19E8776DCE2}"/>
          </ac:picMkLst>
        </pc:picChg>
      </pc:sldChg>
      <pc:sldChg chg="addSp delSp modSp add">
        <pc:chgData name="" userId="96ab224177b74221" providerId="LiveId" clId="{F5F3DDBF-B48C-47D7-9A8E-7242BCB539FC}" dt="2022-07-05T12:53:34.877" v="760" actId="20577"/>
        <pc:sldMkLst>
          <pc:docMk/>
          <pc:sldMk cId="1740234631" sldId="294"/>
        </pc:sldMkLst>
        <pc:spChg chg="mod">
          <ac:chgData name="" userId="96ab224177b74221" providerId="LiveId" clId="{F5F3DDBF-B48C-47D7-9A8E-7242BCB539FC}" dt="2022-07-05T12:53:34.877" v="760" actId="20577"/>
          <ac:spMkLst>
            <pc:docMk/>
            <pc:sldMk cId="1740234631" sldId="294"/>
            <ac:spMk id="2" creationId="{895A38D5-014A-4109-A8DC-29A93DA38990}"/>
          </ac:spMkLst>
        </pc:spChg>
        <pc:spChg chg="del">
          <ac:chgData name="" userId="96ab224177b74221" providerId="LiveId" clId="{F5F3DDBF-B48C-47D7-9A8E-7242BCB539FC}" dt="2022-07-05T12:53:16.172" v="741" actId="931"/>
          <ac:spMkLst>
            <pc:docMk/>
            <pc:sldMk cId="1740234631" sldId="294"/>
            <ac:spMk id="3" creationId="{2DFD2306-68AA-4C08-8D78-56C37394225C}"/>
          </ac:spMkLst>
        </pc:spChg>
        <pc:picChg chg="add mod">
          <ac:chgData name="" userId="96ab224177b74221" providerId="LiveId" clId="{F5F3DDBF-B48C-47D7-9A8E-7242BCB539FC}" dt="2022-07-05T12:53:20.283" v="743" actId="14100"/>
          <ac:picMkLst>
            <pc:docMk/>
            <pc:sldMk cId="1740234631" sldId="294"/>
            <ac:picMk id="5" creationId="{8F4C30A2-8EB2-4F49-97C9-A0DA749DA0DF}"/>
          </ac:picMkLst>
        </pc:picChg>
      </pc:sldChg>
      <pc:sldChg chg="modSp add">
        <pc:chgData name="" userId="96ab224177b74221" providerId="LiveId" clId="{F5F3DDBF-B48C-47D7-9A8E-7242BCB539FC}" dt="2022-07-05T13:04:34.357" v="934" actId="20577"/>
        <pc:sldMkLst>
          <pc:docMk/>
          <pc:sldMk cId="2173281133" sldId="296"/>
        </pc:sldMkLst>
        <pc:spChg chg="mod">
          <ac:chgData name="" userId="96ab224177b74221" providerId="LiveId" clId="{F5F3DDBF-B48C-47D7-9A8E-7242BCB539FC}" dt="2022-07-05T13:03:59.538" v="915" actId="207"/>
          <ac:spMkLst>
            <pc:docMk/>
            <pc:sldMk cId="2173281133" sldId="296"/>
            <ac:spMk id="2" creationId="{0163E652-DDA5-4187-AE09-FD49502AD923}"/>
          </ac:spMkLst>
        </pc:spChg>
        <pc:graphicFrameChg chg="mod modGraphic">
          <ac:chgData name="" userId="96ab224177b74221" providerId="LiveId" clId="{F5F3DDBF-B48C-47D7-9A8E-7242BCB539FC}" dt="2022-07-05T13:04:34.357" v="934" actId="20577"/>
          <ac:graphicFrameMkLst>
            <pc:docMk/>
            <pc:sldMk cId="2173281133" sldId="296"/>
            <ac:graphicFrameMk id="4" creationId="{937E1C63-6BFA-41E1-9F89-F27072345CB5}"/>
          </ac:graphicFrameMkLst>
        </pc:graphicFrameChg>
      </pc:sldChg>
      <pc:sldChg chg="addSp delSp modSp add">
        <pc:chgData name="" userId="96ab224177b74221" providerId="LiveId" clId="{F5F3DDBF-B48C-47D7-9A8E-7242BCB539FC}" dt="2022-07-05T13:07:20.426" v="950" actId="14100"/>
        <pc:sldMkLst>
          <pc:docMk/>
          <pc:sldMk cId="141831376" sldId="297"/>
        </pc:sldMkLst>
        <pc:spChg chg="mod">
          <ac:chgData name="" userId="96ab224177b74221" providerId="LiveId" clId="{F5F3DDBF-B48C-47D7-9A8E-7242BCB539FC}" dt="2022-07-05T13:05:17.670" v="942" actId="27636"/>
          <ac:spMkLst>
            <pc:docMk/>
            <pc:sldMk cId="141831376" sldId="297"/>
            <ac:spMk id="2" creationId="{8E9AA710-3526-46A9-B6D0-652C971A0784}"/>
          </ac:spMkLst>
        </pc:spChg>
        <pc:spChg chg="del">
          <ac:chgData name="" userId="96ab224177b74221" providerId="LiveId" clId="{F5F3DDBF-B48C-47D7-9A8E-7242BCB539FC}" dt="2022-07-05T13:06:24.440" v="943" actId="931"/>
          <ac:spMkLst>
            <pc:docMk/>
            <pc:sldMk cId="141831376" sldId="297"/>
            <ac:spMk id="3" creationId="{149F6515-4257-413D-B19C-FFC058DE8F34}"/>
          </ac:spMkLst>
        </pc:spChg>
        <pc:picChg chg="add mod">
          <ac:chgData name="" userId="96ab224177b74221" providerId="LiveId" clId="{F5F3DDBF-B48C-47D7-9A8E-7242BCB539FC}" dt="2022-07-05T13:06:26.554" v="944" actId="1076"/>
          <ac:picMkLst>
            <pc:docMk/>
            <pc:sldMk cId="141831376" sldId="297"/>
            <ac:picMk id="5" creationId="{6E618CC7-B458-4629-8845-D2458FFD2D2D}"/>
          </ac:picMkLst>
        </pc:picChg>
        <pc:picChg chg="add mod">
          <ac:chgData name="" userId="96ab224177b74221" providerId="LiveId" clId="{F5F3DDBF-B48C-47D7-9A8E-7242BCB539FC}" dt="2022-07-05T13:07:20.426" v="950" actId="14100"/>
          <ac:picMkLst>
            <pc:docMk/>
            <pc:sldMk cId="141831376" sldId="297"/>
            <ac:picMk id="7" creationId="{C921EE47-3EFA-4351-B5FA-3D707589016B}"/>
          </ac:picMkLst>
        </pc:picChg>
      </pc:sldChg>
      <pc:sldChg chg="addSp delSp modSp add">
        <pc:chgData name="" userId="96ab224177b74221" providerId="LiveId" clId="{F5F3DDBF-B48C-47D7-9A8E-7242BCB539FC}" dt="2022-07-05T13:10:06.379" v="971" actId="14100"/>
        <pc:sldMkLst>
          <pc:docMk/>
          <pc:sldMk cId="3195892545" sldId="298"/>
        </pc:sldMkLst>
        <pc:spChg chg="mod">
          <ac:chgData name="" userId="96ab224177b74221" providerId="LiveId" clId="{F5F3DDBF-B48C-47D7-9A8E-7242BCB539FC}" dt="2022-07-05T13:08:02.235" v="958" actId="255"/>
          <ac:spMkLst>
            <pc:docMk/>
            <pc:sldMk cId="3195892545" sldId="298"/>
            <ac:spMk id="2" creationId="{3FAABFEE-882F-4256-A919-F278B7CA5385}"/>
          </ac:spMkLst>
        </pc:spChg>
        <pc:spChg chg="del">
          <ac:chgData name="" userId="96ab224177b74221" providerId="LiveId" clId="{F5F3DDBF-B48C-47D7-9A8E-7242BCB539FC}" dt="2022-07-05T13:09:37.919" v="959" actId="931"/>
          <ac:spMkLst>
            <pc:docMk/>
            <pc:sldMk cId="3195892545" sldId="298"/>
            <ac:spMk id="3" creationId="{05599520-CC8D-4917-B51D-068F6132BB9F}"/>
          </ac:spMkLst>
        </pc:spChg>
        <pc:picChg chg="add mod">
          <ac:chgData name="" userId="96ab224177b74221" providerId="LiveId" clId="{F5F3DDBF-B48C-47D7-9A8E-7242BCB539FC}" dt="2022-07-05T13:10:06.379" v="971" actId="14100"/>
          <ac:picMkLst>
            <pc:docMk/>
            <pc:sldMk cId="3195892545" sldId="298"/>
            <ac:picMk id="5" creationId="{050C5A8B-525F-4093-9DF3-0F8666280D58}"/>
          </ac:picMkLst>
        </pc:picChg>
        <pc:picChg chg="add mod">
          <ac:chgData name="" userId="96ab224177b74221" providerId="LiveId" clId="{F5F3DDBF-B48C-47D7-9A8E-7242BCB539FC}" dt="2022-07-05T13:10:01.771" v="970" actId="14100"/>
          <ac:picMkLst>
            <pc:docMk/>
            <pc:sldMk cId="3195892545" sldId="298"/>
            <ac:picMk id="7" creationId="{6DA56B23-DE06-46DF-A56F-0D7B3AE021E1}"/>
          </ac:picMkLst>
        </pc:picChg>
      </pc:sldChg>
      <pc:sldChg chg="addSp delSp modSp add">
        <pc:chgData name="" userId="96ab224177b74221" providerId="LiveId" clId="{F5F3DDBF-B48C-47D7-9A8E-7242BCB539FC}" dt="2022-07-05T13:13:01.913" v="992" actId="1076"/>
        <pc:sldMkLst>
          <pc:docMk/>
          <pc:sldMk cId="3132384610" sldId="299"/>
        </pc:sldMkLst>
        <pc:spChg chg="mod">
          <ac:chgData name="" userId="96ab224177b74221" providerId="LiveId" clId="{F5F3DDBF-B48C-47D7-9A8E-7242BCB539FC}" dt="2022-07-05T13:10:40.786" v="986" actId="207"/>
          <ac:spMkLst>
            <pc:docMk/>
            <pc:sldMk cId="3132384610" sldId="299"/>
            <ac:spMk id="2" creationId="{C48F26D9-E5FA-4BB7-BB5A-69A0C6B0A0EB}"/>
          </ac:spMkLst>
        </pc:spChg>
        <pc:spChg chg="del">
          <ac:chgData name="" userId="96ab224177b74221" providerId="LiveId" clId="{F5F3DDBF-B48C-47D7-9A8E-7242BCB539FC}" dt="2022-07-05T13:12:48.254" v="987" actId="931"/>
          <ac:spMkLst>
            <pc:docMk/>
            <pc:sldMk cId="3132384610" sldId="299"/>
            <ac:spMk id="3" creationId="{E73F8E18-A8EA-445E-9432-42492FB677C0}"/>
          </ac:spMkLst>
        </pc:spChg>
        <pc:picChg chg="add mod">
          <ac:chgData name="" userId="96ab224177b74221" providerId="LiveId" clId="{F5F3DDBF-B48C-47D7-9A8E-7242BCB539FC}" dt="2022-07-05T13:12:53.946" v="990" actId="14100"/>
          <ac:picMkLst>
            <pc:docMk/>
            <pc:sldMk cId="3132384610" sldId="299"/>
            <ac:picMk id="5" creationId="{EC73DEC5-975B-49DC-BD08-528A789A3551}"/>
          </ac:picMkLst>
        </pc:picChg>
        <pc:picChg chg="add mod">
          <ac:chgData name="" userId="96ab224177b74221" providerId="LiveId" clId="{F5F3DDBF-B48C-47D7-9A8E-7242BCB539FC}" dt="2022-07-05T13:13:01.913" v="992" actId="1076"/>
          <ac:picMkLst>
            <pc:docMk/>
            <pc:sldMk cId="3132384610" sldId="299"/>
            <ac:picMk id="7" creationId="{8D4BA030-3469-4109-A171-FE26B59F0B09}"/>
          </ac:picMkLst>
        </pc:picChg>
      </pc:sldChg>
      <pc:sldChg chg="addSp delSp modSp add">
        <pc:chgData name="" userId="96ab224177b74221" providerId="LiveId" clId="{F5F3DDBF-B48C-47D7-9A8E-7242BCB539FC}" dt="2022-07-05T13:15:16.969" v="1020" actId="14100"/>
        <pc:sldMkLst>
          <pc:docMk/>
          <pc:sldMk cId="382631432" sldId="300"/>
        </pc:sldMkLst>
        <pc:spChg chg="mod">
          <ac:chgData name="" userId="96ab224177b74221" providerId="LiveId" clId="{F5F3DDBF-B48C-47D7-9A8E-7242BCB539FC}" dt="2022-07-05T13:13:35.878" v="1008" actId="255"/>
          <ac:spMkLst>
            <pc:docMk/>
            <pc:sldMk cId="382631432" sldId="300"/>
            <ac:spMk id="2" creationId="{5E7A142B-B726-4454-BB11-DEF8CA2E3CBB}"/>
          </ac:spMkLst>
        </pc:spChg>
        <pc:spChg chg="del">
          <ac:chgData name="" userId="96ab224177b74221" providerId="LiveId" clId="{F5F3DDBF-B48C-47D7-9A8E-7242BCB539FC}" dt="2022-07-05T13:14:48.334" v="1009" actId="931"/>
          <ac:spMkLst>
            <pc:docMk/>
            <pc:sldMk cId="382631432" sldId="300"/>
            <ac:spMk id="3" creationId="{14812E59-A4B4-4364-B30B-25D8D3FED4DD}"/>
          </ac:spMkLst>
        </pc:spChg>
        <pc:picChg chg="add mod">
          <ac:chgData name="" userId="96ab224177b74221" providerId="LiveId" clId="{F5F3DDBF-B48C-47D7-9A8E-7242BCB539FC}" dt="2022-07-05T13:15:16.969" v="1020" actId="14100"/>
          <ac:picMkLst>
            <pc:docMk/>
            <pc:sldMk cId="382631432" sldId="300"/>
            <ac:picMk id="5" creationId="{AAEC1F16-320A-4F90-AA62-ED68E7DB18F4}"/>
          </ac:picMkLst>
        </pc:picChg>
        <pc:picChg chg="add mod">
          <ac:chgData name="" userId="96ab224177b74221" providerId="LiveId" clId="{F5F3DDBF-B48C-47D7-9A8E-7242BCB539FC}" dt="2022-07-05T13:15:07.242" v="1015" actId="14100"/>
          <ac:picMkLst>
            <pc:docMk/>
            <pc:sldMk cId="382631432" sldId="300"/>
            <ac:picMk id="7" creationId="{33514D75-B97B-4F0F-8CB5-5A49FFCACE09}"/>
          </ac:picMkLst>
        </pc:picChg>
      </pc:sldChg>
      <pc:sldChg chg="addSp delSp modSp add">
        <pc:chgData name="" userId="96ab224177b74221" providerId="LiveId" clId="{F5F3DDBF-B48C-47D7-9A8E-7242BCB539FC}" dt="2022-07-05T13:17:30.617" v="1043" actId="14100"/>
        <pc:sldMkLst>
          <pc:docMk/>
          <pc:sldMk cId="1492918485" sldId="301"/>
        </pc:sldMkLst>
        <pc:spChg chg="mod">
          <ac:chgData name="" userId="96ab224177b74221" providerId="LiveId" clId="{F5F3DDBF-B48C-47D7-9A8E-7242BCB539FC}" dt="2022-07-05T13:15:59.035" v="1034" actId="207"/>
          <ac:spMkLst>
            <pc:docMk/>
            <pc:sldMk cId="1492918485" sldId="301"/>
            <ac:spMk id="2" creationId="{752ACDC5-67DF-47D9-8864-81BB004EB814}"/>
          </ac:spMkLst>
        </pc:spChg>
        <pc:spChg chg="del">
          <ac:chgData name="" userId="96ab224177b74221" providerId="LiveId" clId="{F5F3DDBF-B48C-47D7-9A8E-7242BCB539FC}" dt="2022-07-05T13:17:08.944" v="1035" actId="931"/>
          <ac:spMkLst>
            <pc:docMk/>
            <pc:sldMk cId="1492918485" sldId="301"/>
            <ac:spMk id="3" creationId="{C5F9E0FE-A5C3-47E5-9A71-AD90C5D2BF34}"/>
          </ac:spMkLst>
        </pc:spChg>
        <pc:picChg chg="add mod">
          <ac:chgData name="" userId="96ab224177b74221" providerId="LiveId" clId="{F5F3DDBF-B48C-47D7-9A8E-7242BCB539FC}" dt="2022-07-05T13:17:30.617" v="1043" actId="14100"/>
          <ac:picMkLst>
            <pc:docMk/>
            <pc:sldMk cId="1492918485" sldId="301"/>
            <ac:picMk id="5" creationId="{4B1B52AA-A591-4529-BD76-D3E05F0E8FB0}"/>
          </ac:picMkLst>
        </pc:picChg>
        <pc:picChg chg="add mod">
          <ac:chgData name="" userId="96ab224177b74221" providerId="LiveId" clId="{F5F3DDBF-B48C-47D7-9A8E-7242BCB539FC}" dt="2022-07-05T13:17:24.034" v="1040" actId="14100"/>
          <ac:picMkLst>
            <pc:docMk/>
            <pc:sldMk cId="1492918485" sldId="301"/>
            <ac:picMk id="7" creationId="{4F4F813E-DB07-4CAE-91D5-3746F95140F4}"/>
          </ac:picMkLst>
        </pc:picChg>
      </pc:sldChg>
      <pc:sldChg chg="addSp delSp modSp add">
        <pc:chgData name="" userId="96ab224177b74221" providerId="LiveId" clId="{F5F3DDBF-B48C-47D7-9A8E-7242BCB539FC}" dt="2022-07-05T13:18:59.785" v="1091" actId="14100"/>
        <pc:sldMkLst>
          <pc:docMk/>
          <pc:sldMk cId="725548535" sldId="302"/>
        </pc:sldMkLst>
        <pc:spChg chg="mod">
          <ac:chgData name="" userId="96ab224177b74221" providerId="LiveId" clId="{F5F3DDBF-B48C-47D7-9A8E-7242BCB539FC}" dt="2022-07-05T13:18:46.450" v="1087" actId="207"/>
          <ac:spMkLst>
            <pc:docMk/>
            <pc:sldMk cId="725548535" sldId="302"/>
            <ac:spMk id="2" creationId="{4B91644A-A0CA-42DC-8BE8-AEC7A5B75048}"/>
          </ac:spMkLst>
        </pc:spChg>
        <pc:spChg chg="del">
          <ac:chgData name="" userId="96ab224177b74221" providerId="LiveId" clId="{F5F3DDBF-B48C-47D7-9A8E-7242BCB539FC}" dt="2022-07-05T13:18:54.754" v="1088" actId="931"/>
          <ac:spMkLst>
            <pc:docMk/>
            <pc:sldMk cId="725548535" sldId="302"/>
            <ac:spMk id="3" creationId="{DCC41B92-C021-4459-B990-FA3958A1B85D}"/>
          </ac:spMkLst>
        </pc:spChg>
        <pc:picChg chg="add mod">
          <ac:chgData name="" userId="96ab224177b74221" providerId="LiveId" clId="{F5F3DDBF-B48C-47D7-9A8E-7242BCB539FC}" dt="2022-07-05T13:18:59.785" v="1091" actId="14100"/>
          <ac:picMkLst>
            <pc:docMk/>
            <pc:sldMk cId="725548535" sldId="302"/>
            <ac:picMk id="5" creationId="{FC8F8EEC-1889-43FA-89AD-316B8F7272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3296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5" name="Google Shape;3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412124" y="524077"/>
            <a:ext cx="8293994" cy="510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Resume Classification Project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	T</a:t>
            </a: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eam: Group2</a:t>
            </a:r>
          </a:p>
          <a:p>
            <a:pPr lvl="0" algn="just">
              <a:buClr>
                <a:srgbClr val="002776"/>
              </a:buClr>
              <a:buSzPts val="3600"/>
            </a:pP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	</a:t>
            </a:r>
          </a:p>
          <a:p>
            <a:pPr lvl="0">
              <a:buClr>
                <a:srgbClr val="002776"/>
              </a:buClr>
              <a:buSzPts val="3600"/>
            </a:pP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 Tejashri Deshmukh</a:t>
            </a:r>
          </a:p>
          <a:p>
            <a:pPr lvl="0">
              <a:buClr>
                <a:srgbClr val="002776"/>
              </a:buClr>
              <a:buSzPts val="3600"/>
            </a:pP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	</a:t>
            </a:r>
            <a:r>
              <a:rPr lang="en-US" sz="2000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Nazeera</a:t>
            </a:r>
            <a:r>
              <a:rPr lang="en-US" sz="24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</a:p>
          <a:p>
            <a:pPr lvl="0">
              <a:buClr>
                <a:srgbClr val="002776"/>
              </a:buClr>
              <a:buSzPts val="3600"/>
            </a:pP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 Simran Shaikh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000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</a:t>
            </a:r>
            <a:r>
              <a:rPr lang="en-US" sz="2000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Subash S</a:t>
            </a: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	</a:t>
            </a:r>
          </a:p>
          <a:p>
            <a:pPr>
              <a:buClr>
                <a:srgbClr val="002776"/>
              </a:buClr>
              <a:buSzPts val="3600"/>
            </a:pP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	Rajesh Chary</a:t>
            </a:r>
          </a:p>
          <a:p>
            <a:pPr>
              <a:buClr>
                <a:srgbClr val="002776"/>
              </a:buClr>
              <a:buSzPts val="3600"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2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Rahul</a:t>
            </a:r>
            <a:r>
              <a:rPr lang="en-US" sz="20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Gilorkar</a:t>
            </a:r>
            <a:endParaRPr lang="en-US" sz="2400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</a:t>
            </a: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Name</a:t>
            </a:r>
            <a:r>
              <a:rPr lang="en-US" sz="2000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sz="2000" i="0" u="none" strike="noStrike" cap="none" dirty="0">
              <a:solidFill>
                <a:srgbClr val="000000"/>
              </a:solidFill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   28</a:t>
            </a:r>
            <a:r>
              <a:rPr lang="en-US" sz="2400" b="1" baseline="30000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th</a:t>
            </a:r>
            <a:r>
              <a:rPr lang="en-US" sz="24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June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55906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/>
          <p:nvPr/>
        </p:nvSpPr>
        <p:spPr>
          <a:xfrm>
            <a:off x="0" y="82336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7" y="100245"/>
            <a:ext cx="8260672" cy="1039427"/>
          </a:xfrm>
        </p:spPr>
        <p:txBody>
          <a:bodyPr>
            <a:normAutofit/>
          </a:bodyPr>
          <a:lstStyle/>
          <a:p>
            <a:pPr lvl="0" algn="l"/>
            <a: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181" y="940873"/>
            <a:ext cx="8918623" cy="613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various categories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7" y="1725769"/>
            <a:ext cx="8253894" cy="43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315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/>
          <p:nvPr/>
        </p:nvSpPr>
        <p:spPr>
          <a:xfrm>
            <a:off x="0" y="82336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7" y="100245"/>
            <a:ext cx="8260672" cy="1039427"/>
          </a:xfrm>
        </p:spPr>
        <p:txBody>
          <a:bodyPr>
            <a:normAutofit/>
          </a:bodyPr>
          <a:lstStyle/>
          <a:p>
            <a:pPr lvl="0" algn="l"/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Text Processing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181" y="940873"/>
            <a:ext cx="8918623" cy="613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 b="1" dirty="0">
                <a:latin typeface="Arial" pitchFamily="34" charset="0"/>
                <a:cs typeface="Arial" pitchFamily="34" charset="0"/>
              </a:rPr>
              <a:t>We have removed tags and converted all data into smaller</a:t>
            </a:r>
            <a:r>
              <a:rPr lang="en-IN" sz="1600" dirty="0">
                <a:solidFill>
                  <a:srgbClr val="000000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5" y="1700010"/>
            <a:ext cx="8717030" cy="42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983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/>
          <p:nvPr/>
        </p:nvSpPr>
        <p:spPr>
          <a:xfrm>
            <a:off x="88605" y="109952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7" y="100245"/>
            <a:ext cx="8260672" cy="1039427"/>
          </a:xfrm>
        </p:spPr>
        <p:txBody>
          <a:bodyPr>
            <a:normAutofit/>
          </a:bodyPr>
          <a:lstStyle/>
          <a:p>
            <a:pPr lvl="0" algn="l"/>
            <a: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181" y="940873"/>
            <a:ext cx="8918623" cy="613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various categories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6" y="1506827"/>
            <a:ext cx="7443989" cy="4893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683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67B6-F55E-4C11-8183-026E3B9B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Encoder</a:t>
            </a:r>
            <a:endParaRPr lang="en-ID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6DB8B4-B8D0-46FD-9EA1-7AF8308D7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990" y="1752600"/>
            <a:ext cx="4916020" cy="4373563"/>
          </a:xfrm>
        </p:spPr>
      </p:pic>
    </p:spTree>
    <p:extLst>
      <p:ext uri="{BB962C8B-B14F-4D97-AF65-F5344CB8AC3E}">
        <p14:creationId xmlns:p14="http://schemas.microsoft.com/office/powerpoint/2010/main" val="12139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2CC6-ED6B-4860-8CF8-EA464C07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Encoder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C8F50-1E59-4269-8996-EB169573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Visualization of various categories after transforming </a:t>
            </a:r>
          </a:p>
          <a:p>
            <a:pPr marL="114300" indent="0">
              <a:buNone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Categorical feature of “Resume category” into numeric values using label encoder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DB848-CEF8-4A08-A5C0-966B48FB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38" y="3191069"/>
            <a:ext cx="5906324" cy="35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05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75F6-8436-4EB4-A9BB-9371E377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4A2E62-ABBE-4D29-ABE1-F19E8776D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5997" y="1743270"/>
            <a:ext cx="6815942" cy="4373563"/>
          </a:xfrm>
        </p:spPr>
      </p:pic>
    </p:spTree>
    <p:extLst>
      <p:ext uri="{BB962C8B-B14F-4D97-AF65-F5344CB8AC3E}">
        <p14:creationId xmlns:p14="http://schemas.microsoft.com/office/powerpoint/2010/main" val="294738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8D5-014A-4109-A8DC-29A93DA3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Category wise 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4C30A2-8EB2-4F49-97C9-A0DA749DA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49894"/>
            <a:ext cx="8229600" cy="2388637"/>
          </a:xfrm>
        </p:spPr>
      </p:pic>
    </p:spTree>
    <p:extLst>
      <p:ext uri="{BB962C8B-B14F-4D97-AF65-F5344CB8AC3E}">
        <p14:creationId xmlns:p14="http://schemas.microsoft.com/office/powerpoint/2010/main" val="1740234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E652-DDA5-4187-AE09-FD49502A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7E1C63-6BFA-41E1-9F89-F27072345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198102"/>
              </p:ext>
            </p:extLst>
          </p:nvPr>
        </p:nvGraphicFramePr>
        <p:xfrm>
          <a:off x="457200" y="17526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5429">
                  <a:extLst>
                    <a:ext uri="{9D8B030D-6E8A-4147-A177-3AD203B41FA5}">
                      <a16:colId xmlns:a16="http://schemas.microsoft.com/office/drawing/2014/main" val="1992109295"/>
                    </a:ext>
                  </a:extLst>
                </a:gridCol>
                <a:gridCol w="3984171">
                  <a:extLst>
                    <a:ext uri="{9D8B030D-6E8A-4147-A177-3AD203B41FA5}">
                      <a16:colId xmlns:a16="http://schemas.microsoft.com/office/drawing/2014/main" val="42344618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Algorithm Used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Accuracy Score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29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1)Logistic Regression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60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2)KNN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91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3)SVM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04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4)Random Forest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7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5)Decision Tree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4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6)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Multinomial NB 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276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7)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AdaBoost 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680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8)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GradientBoosting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6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9)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XtremeGradientBoosting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21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10)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LightGradientBoosting</a:t>
                      </a:r>
                      <a:r>
                        <a:rPr lang="en-ID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53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281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0B6C-F572-46EB-8D86-41A880AB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Logistic Regression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E44AA-FA57-4AFB-B09F-3F8BD84E1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075" y="3798839"/>
            <a:ext cx="5191850" cy="27816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9EC21-6273-4995-8EED-8CF309AA2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42" y="2017927"/>
            <a:ext cx="345805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5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010D-D995-4ECF-A661-DF4C928FC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KNN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9DCF73-B2EE-41D2-B1AD-68401711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6923" y="3766084"/>
            <a:ext cx="5506218" cy="27912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29EA3-341F-4B4A-B2A5-48041637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97" y="2027453"/>
            <a:ext cx="343900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7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"/>
          <p:cNvSpPr txBox="1"/>
          <p:nvPr/>
        </p:nvSpPr>
        <p:spPr>
          <a:xfrm>
            <a:off x="205223" y="3053010"/>
            <a:ext cx="87535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40;p2"/>
          <p:cNvSpPr txBox="1">
            <a:spLocks noGrp="1"/>
          </p:cNvSpPr>
          <p:nvPr>
            <p:ph type="title"/>
          </p:nvPr>
        </p:nvSpPr>
        <p:spPr>
          <a:xfrm>
            <a:off x="125108" y="305924"/>
            <a:ext cx="8913812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b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19928" y="995642"/>
            <a:ext cx="8511948" cy="5862358"/>
          </a:xfrm>
        </p:spPr>
        <p:txBody>
          <a:bodyPr>
            <a:normAutofit/>
          </a:bodyPr>
          <a:lstStyle/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algn="just"/>
            <a:endParaRPr lang="en-US" sz="1600" dirty="0">
              <a:solidFill>
                <a:schemeClr val="tx1"/>
              </a:solidFill>
            </a:endParaRPr>
          </a:p>
          <a:p>
            <a:pPr algn="just"/>
            <a:r>
              <a:rPr lang="en-IN" sz="1800" b="1" dirty="0"/>
              <a:t>The document classification solution should significantly reduce the manual human effort in the HRM. It should achieve a higher level of accuracy and automation with minimal human intervention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101600" indent="0" algn="just">
              <a:buNone/>
            </a:pPr>
            <a:endParaRPr lang="en-IN" sz="1600" dirty="0">
              <a:solidFill>
                <a:schemeClr val="tx1"/>
              </a:solidFill>
            </a:endParaRPr>
          </a:p>
          <a:p>
            <a:pPr marL="114300" indent="0" algn="just">
              <a:buNone/>
            </a:pPr>
            <a:endParaRPr lang="en-US" sz="1800" b="1" dirty="0">
              <a:solidFill>
                <a:schemeClr val="dk1"/>
              </a:solidFill>
            </a:endParaRPr>
          </a:p>
          <a:p>
            <a:pPr algn="just"/>
            <a:endParaRPr lang="en-US" sz="1800" b="1" dirty="0">
              <a:solidFill>
                <a:schemeClr val="dk1"/>
              </a:solidFill>
            </a:endParaRPr>
          </a:p>
          <a:p>
            <a:pPr marL="101600" lvl="0" indent="0" algn="just">
              <a:buNone/>
            </a:pPr>
            <a:endParaRPr lang="en-US" sz="1600" dirty="0">
              <a:solidFill>
                <a:schemeClr val="tx1"/>
              </a:solidFill>
              <a:sym typeface="Verdana"/>
            </a:endParaRPr>
          </a:p>
          <a:p>
            <a:pPr marL="101600" lvl="0" indent="0" algn="just">
              <a:buNone/>
            </a:pPr>
            <a:endParaRPr lang="en-US" sz="1600" dirty="0">
              <a:solidFill>
                <a:schemeClr val="tx1"/>
              </a:solidFill>
              <a:sym typeface="Verdana"/>
            </a:endParaRPr>
          </a:p>
          <a:p>
            <a:pPr marL="101600" lvl="0" indent="0" algn="just">
              <a:buNone/>
            </a:pPr>
            <a:endParaRPr lang="en-US" sz="1600" dirty="0">
              <a:solidFill>
                <a:schemeClr val="tx1"/>
              </a:solidFill>
              <a:sym typeface="Verdana"/>
            </a:endParaRPr>
          </a:p>
          <a:p>
            <a:pPr lvl="0" algn="just"/>
            <a:r>
              <a:rPr lang="en-US" sz="1600" b="1" dirty="0">
                <a:solidFill>
                  <a:srgbClr val="FF0000"/>
                </a:solidFill>
              </a:rPr>
              <a:t>The dataset is having skills and categories.</a:t>
            </a:r>
            <a:endParaRPr lang="en-US" sz="1600" b="1" dirty="0">
              <a:solidFill>
                <a:srgbClr val="FF0000"/>
              </a:solidFill>
              <a:sym typeface="Verdana"/>
            </a:endParaRPr>
          </a:p>
          <a:p>
            <a:pPr algn="just"/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5137-E97B-4EEB-BD92-764844BC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D3B95-0906-4A3C-A3AD-CE86FA19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802" y="3695810"/>
            <a:ext cx="5725324" cy="28197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DDC53-DEE1-41C3-A33A-971021216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461" y="1866682"/>
            <a:ext cx="3258005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5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73E25-7A95-493B-A51A-77DC4D63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Random forest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C9D30-0992-4875-961F-7122B1E8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259" y="3563150"/>
            <a:ext cx="5601482" cy="288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08A05-9BD4-4AB1-9484-5B31E377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208" y="1887466"/>
            <a:ext cx="3467584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6019-75E8-47C9-96FC-2F8B9FA6D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DECISION TREE</a:t>
            </a:r>
            <a:endParaRPr lang="en-ID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F52A2-ECC0-4891-89D8-C39BD9E2B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853" y="3072358"/>
            <a:ext cx="6525536" cy="35628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B85903-5037-4874-BF3C-4754848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75" y="1633882"/>
            <a:ext cx="3362794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74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A710-3526-46A9-B6D0-652C971A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ID" sz="2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Multinomial NB Classifier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618CC7-B458-4629-8845-D2458FFD2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117" y="3764909"/>
            <a:ext cx="6468378" cy="29055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1EE47-3EFA-4351-B5FA-3D7075890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482" y="2127381"/>
            <a:ext cx="2789853" cy="14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1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BFEE-882F-4256-A919-F278B7CA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ID" sz="2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AdaBoost Classifier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C5A8B-525F-4093-9DF3-0F8666280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2449" y="2127380"/>
            <a:ext cx="2789853" cy="15022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56B23-DE06-46DF-A56F-0D7B3AE02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995" y="3809486"/>
            <a:ext cx="6516009" cy="27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9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26D9-E5FA-4BB7-BB5A-69A0C6B0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ID" sz="28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GradientBoosting</a:t>
            </a:r>
            <a:r>
              <a:rPr lang="en-ID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73DEC5-975B-49DC-BD08-528A789A3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192" y="2019430"/>
            <a:ext cx="2891311" cy="14095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BA030-3469-4109-A171-FE26B59F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8" y="3635843"/>
            <a:ext cx="794495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84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142B-B726-4454-BB11-DEF8CA2E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ID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XtremeGradientBoosting</a:t>
            </a:r>
            <a:r>
              <a:rPr lang="en-ID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C1F16-320A-4F90-AA62-ED68E7DB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127" y="2108718"/>
            <a:ext cx="2789853" cy="16048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14D75-B97B-4F0F-8CB5-5A49FFCA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29" y="3860177"/>
            <a:ext cx="8260672" cy="25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CDC5-67DF-47D9-8864-81BB004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ID" sz="24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LightGradientBoosting</a:t>
            </a:r>
            <a:r>
              <a:rPr lang="en-ID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B52AA-A591-4529-BD76-D3E05F0E8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721" y="2088334"/>
            <a:ext cx="2444621" cy="14386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F813E-DB07-4CAE-91D5-3746F951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06" y="3643998"/>
            <a:ext cx="7287642" cy="280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18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644A-A0CA-42DC-8BE8-AEC7A5B7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all the models performance</a:t>
            </a:r>
            <a:endParaRPr lang="en-ID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F8EEC-1889-43FA-89AD-316B8F727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6082"/>
            <a:ext cx="8229600" cy="4105469"/>
          </a:xfrm>
        </p:spPr>
      </p:pic>
    </p:spTree>
    <p:extLst>
      <p:ext uri="{BB962C8B-B14F-4D97-AF65-F5344CB8AC3E}">
        <p14:creationId xmlns:p14="http://schemas.microsoft.com/office/powerpoint/2010/main" val="725548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69FA-D66D-4838-949D-5F228E54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373C-41AF-4549-AE76-BE44ED3F0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For deployment we have finalized </a:t>
            </a:r>
            <a:r>
              <a:rPr lang="en-ID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XtremeGradientBoosting</a:t>
            </a:r>
            <a:r>
              <a:rPr lang="en-ID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model.</a:t>
            </a:r>
          </a:p>
          <a:p>
            <a:endParaRPr lang="en-US" dirty="0"/>
          </a:p>
          <a:p>
            <a:r>
              <a:rPr lang="en-US" dirty="0"/>
              <a:t>To retrieve the pickled data we used </a:t>
            </a:r>
            <a:r>
              <a:rPr lang="en-US" dirty="0" err="1"/>
              <a:t>pickle.load</a:t>
            </a:r>
            <a:r>
              <a:rPr lang="en-US" dirty="0"/>
              <a:t>() function. It is the process of converting python object into a byte stream to store it in a file to transport data .</a:t>
            </a:r>
          </a:p>
          <a:p>
            <a:endParaRPr lang="en-ID" dirty="0"/>
          </a:p>
          <a:p>
            <a:r>
              <a:rPr lang="en-ID" dirty="0"/>
              <a:t>We used </a:t>
            </a:r>
            <a:r>
              <a:rPr lang="en-ID" dirty="0" err="1"/>
              <a:t>nltk.download</a:t>
            </a:r>
            <a:r>
              <a:rPr lang="en-ID" dirty="0"/>
              <a:t>('wordnet’).</a:t>
            </a:r>
          </a:p>
          <a:p>
            <a:r>
              <a:rPr lang="en-ID" dirty="0"/>
              <a:t>Wordnet is a lexical database for the English language used to find meaning of words, synonyms, </a:t>
            </a:r>
            <a:r>
              <a:rPr lang="en-ID" dirty="0" err="1"/>
              <a:t>antonmys</a:t>
            </a:r>
            <a:r>
              <a:rPr lang="en-ID" dirty="0"/>
              <a:t> etc.</a:t>
            </a:r>
          </a:p>
          <a:p>
            <a:endParaRPr lang="en-US" dirty="0"/>
          </a:p>
          <a:p>
            <a:r>
              <a:rPr lang="en-US" dirty="0"/>
              <a:t>By using </a:t>
            </a:r>
            <a:r>
              <a:rPr lang="en-US" dirty="0" err="1"/>
              <a:t>nltk.download</a:t>
            </a:r>
            <a:r>
              <a:rPr lang="en-US" dirty="0"/>
              <a:t>(‘</a:t>
            </a:r>
            <a:r>
              <a:rPr lang="en-US" dirty="0" err="1"/>
              <a:t>stopwords</a:t>
            </a:r>
            <a:r>
              <a:rPr lang="en-US" dirty="0"/>
              <a:t>’) we removed the </a:t>
            </a:r>
            <a:r>
              <a:rPr lang="en-US" dirty="0" err="1"/>
              <a:t>stopwords</a:t>
            </a:r>
            <a:r>
              <a:rPr lang="en-US" dirty="0"/>
              <a:t> from resume. Stop words are common words in human language that are frequent in text and don’t convey insights. </a:t>
            </a:r>
            <a:r>
              <a:rPr lang="en-US" dirty="0" err="1"/>
              <a:t>e.g</a:t>
            </a:r>
            <a:r>
              <a:rPr lang="en-US" dirty="0"/>
              <a:t> “the”, “or”, “to” etc..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Vectorized file we used for </a:t>
            </a:r>
            <a:r>
              <a:rPr lang="en-US" dirty="0" err="1"/>
              <a:t>textpreprocessing</a:t>
            </a:r>
            <a:r>
              <a:rPr lang="en-US"/>
              <a:t>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In deployment part we have displayed the </a:t>
            </a:r>
            <a:r>
              <a:rPr lang="en-US" dirty="0" err="1"/>
              <a:t>wordcloud</a:t>
            </a:r>
            <a:r>
              <a:rPr lang="en-US" dirty="0"/>
              <a:t> of most commonly used words and frequency of common words along with the category of resume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8277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669" y="179492"/>
            <a:ext cx="86865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776"/>
                </a:solidFill>
              </a:rPr>
              <a:t>Project Architecture / Project Flow</a:t>
            </a:r>
            <a:br>
              <a:rPr lang="en-US" sz="2800" dirty="0"/>
            </a:br>
            <a:endParaRPr lang="en-IN" sz="2800" dirty="0"/>
          </a:p>
        </p:txBody>
      </p:sp>
      <p:pic>
        <p:nvPicPr>
          <p:cNvPr id="33" name="Picture 2" descr="Complete Life Cycle of a Data Science/Machine Learning Project | Data  Science and Machine Learning | Kag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30" y="1111410"/>
            <a:ext cx="6851561" cy="476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07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E08E-D78C-4490-919C-00D51C3E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Deployment 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CF39F4-0CC4-45B3-B6CF-DDB7C6787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358" y="1752600"/>
            <a:ext cx="7415283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40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94D6-D287-4363-8627-EE66EC4B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CC676E-32B0-4D7C-BE10-AC0C2F8EF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586" y="1752600"/>
            <a:ext cx="763682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03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98AB3-8D95-4706-8B3F-DF34592C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cap="none" dirty="0"/>
              <a:t>The Uploaded Resume is belongs to Reacts Resume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3DF0AD-9D14-4056-AF82-AD3ACED23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92" y="1752600"/>
            <a:ext cx="7616815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82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E0449-6DEE-4A0E-9DD0-9AE8DD58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 of  20  most  common  words</a:t>
            </a:r>
            <a:endParaRPr lang="en-ID" sz="4000" dirty="0"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388784-2310-4438-899F-16BE78A3D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909" y="1892559"/>
            <a:ext cx="7150182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6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3E5F-1E25-4248-9211-52728C4B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429208"/>
            <a:ext cx="8260672" cy="1018591"/>
          </a:xfrm>
        </p:spPr>
        <p:txBody>
          <a:bodyPr>
            <a:normAutofit fontScale="90000"/>
          </a:bodyPr>
          <a:lstStyle/>
          <a:p>
            <a:r>
              <a:rPr lang="en-US" sz="3600" cap="none" dirty="0"/>
              <a:t>The Uploaded Resume is belongs to Reacts Resume</a:t>
            </a:r>
            <a:br>
              <a:rPr lang="en-US" sz="3600" cap="non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</a:br>
            <a:endParaRPr lang="en-ID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98D6CC-271A-42B8-8731-0C80E35D1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90" y="1752600"/>
            <a:ext cx="7097219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9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82F5-C7F8-41BC-8462-4307237A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 of  20  most  common  words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3F7C21-8388-47E4-BE3A-2D776DF5B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180" y="1752600"/>
            <a:ext cx="7167639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90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F87C-56C5-465E-94A2-7FE46B09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Uploaded Resume is belongs to Workday Resume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2E10E1-7308-426E-B9B6-B7505BE17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385" y="1752600"/>
            <a:ext cx="7659229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04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1095-B448-4D8E-96A0-25E6B7C1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61" y="455025"/>
            <a:ext cx="8260672" cy="103942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 of  20  most  common  words</a:t>
            </a:r>
            <a:br>
              <a:rPr lang="en-I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0130FC-5E41-4373-B20B-0F2482231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711" t="18889" r="31394" b="5785"/>
          <a:stretch/>
        </p:blipFill>
        <p:spPr>
          <a:xfrm>
            <a:off x="1520890" y="1752600"/>
            <a:ext cx="563569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99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9933-AC0E-421B-844A-882A7236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61" y="371050"/>
            <a:ext cx="8260672" cy="1039427"/>
          </a:xfrm>
        </p:spPr>
        <p:txBody>
          <a:bodyPr>
            <a:normAutofit fontScale="90000"/>
          </a:bodyPr>
          <a:lstStyle/>
          <a:p>
            <a:r>
              <a:rPr lang="en-US" sz="3600" cap="non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Uploaded Resume is belongs to Workday Resume</a:t>
            </a:r>
            <a:br>
              <a:rPr lang="en-IN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8FF4F3-890E-4A4B-92C2-040E7A1AB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348" y="1752600"/>
            <a:ext cx="6771304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37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BE4EA-AA9E-4E54-9E18-13844D93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Frequency  of  20  most  common  words                             </a:t>
            </a:r>
            <a:br>
              <a:rPr lang="en-IN" sz="3600" dirty="0"/>
            </a:b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CD17CF-C362-4DC7-A9AD-10DA07D78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10" y="1752600"/>
            <a:ext cx="6896180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8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126E7B-A40E-4F0B-99DB-0C6BF1AE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4" y="551438"/>
            <a:ext cx="8163252" cy="57551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l"/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342"/>
            <a:ext cx="8229600" cy="4992822"/>
          </a:xfrm>
        </p:spPr>
        <p:txBody>
          <a:bodyPr/>
          <a:lstStyle/>
          <a:p>
            <a:r>
              <a:rPr lang="en-US" dirty="0"/>
              <a:t>Handling Missing Values and Duplicates</a:t>
            </a:r>
            <a:endParaRPr lang="en-IN" dirty="0"/>
          </a:p>
        </p:txBody>
      </p:sp>
      <p:pic>
        <p:nvPicPr>
          <p:cNvPr id="1026" name="Picture 2" descr="C:\Users\DELL\Pictures\Screenshot 2022-07-01 17011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3" t="613" r="2573" b="-613"/>
          <a:stretch/>
        </p:blipFill>
        <p:spPr bwMode="auto">
          <a:xfrm>
            <a:off x="122800" y="1828800"/>
            <a:ext cx="8531803" cy="49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6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l"/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342"/>
            <a:ext cx="8229600" cy="4992822"/>
          </a:xfrm>
        </p:spPr>
        <p:txBody>
          <a:bodyPr/>
          <a:lstStyle/>
          <a:p>
            <a:pPr marL="114300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2" y="1133341"/>
            <a:ext cx="8384145" cy="538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347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 algn="l"/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DISPLAYING THE CATEGORIES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342"/>
            <a:ext cx="8229600" cy="4992822"/>
          </a:xfrm>
        </p:spPr>
        <p:txBody>
          <a:bodyPr>
            <a:normAutofit/>
          </a:bodyPr>
          <a:lstStyle/>
          <a:p>
            <a:r>
              <a:rPr lang="en-US" sz="1800" b="1" dirty="0"/>
              <a:t>Displaying the distinct categories of resume and the number of records belonging to each category: </a:t>
            </a:r>
            <a:br>
              <a:rPr lang="en-US" sz="1800" b="1" dirty="0"/>
            </a:br>
            <a:endParaRPr lang="en-IN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97" y="1893194"/>
            <a:ext cx="8324642" cy="4665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86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/>
          <p:nvPr/>
        </p:nvSpPr>
        <p:spPr>
          <a:xfrm>
            <a:off x="0" y="82336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7" y="100245"/>
            <a:ext cx="8260672" cy="1039427"/>
          </a:xfrm>
        </p:spPr>
        <p:txBody>
          <a:bodyPr>
            <a:normAutofit/>
          </a:bodyPr>
          <a:lstStyle/>
          <a:p>
            <a:pPr lvl="0" algn="l"/>
            <a: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181" y="940873"/>
            <a:ext cx="8918623" cy="613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various categories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72" y="1867437"/>
            <a:ext cx="8696124" cy="411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983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/>
          <p:nvPr/>
        </p:nvSpPr>
        <p:spPr>
          <a:xfrm>
            <a:off x="0" y="82336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7" y="100245"/>
            <a:ext cx="8260672" cy="1039427"/>
          </a:xfrm>
        </p:spPr>
        <p:txBody>
          <a:bodyPr>
            <a:normAutofit/>
          </a:bodyPr>
          <a:lstStyle/>
          <a:p>
            <a:pPr lvl="0" algn="l"/>
            <a: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br>
              <a:rPr lang="en-US" sz="2800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IN" sz="2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181" y="940873"/>
            <a:ext cx="8918623" cy="6136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>
                <a:solidFill>
                  <a:srgbClr val="00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Visualization of various categories</a:t>
            </a:r>
          </a:p>
          <a:p>
            <a:pPr marL="114300" indent="0">
              <a:buNone/>
            </a:pPr>
            <a:endParaRPr lang="en-US" sz="1600" dirty="0">
              <a:solidFill>
                <a:srgbClr val="000000"/>
              </a:solidFill>
              <a:latin typeface="Helvetica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66" y="1687131"/>
            <a:ext cx="8331036" cy="476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825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1082</TotalTime>
  <Words>523</Words>
  <Application>Microsoft Office PowerPoint</Application>
  <PresentationFormat>On-screen Show (4:3)</PresentationFormat>
  <Paragraphs>115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Times New Roman</vt:lpstr>
      <vt:lpstr>Century Gothic</vt:lpstr>
      <vt:lpstr>Helvetica</vt:lpstr>
      <vt:lpstr>Book Antiqua</vt:lpstr>
      <vt:lpstr>Arial</vt:lpstr>
      <vt:lpstr>Calibri</vt:lpstr>
      <vt:lpstr>Verdana</vt:lpstr>
      <vt:lpstr>Apothecary</vt:lpstr>
      <vt:lpstr>PowerPoint Presentation</vt:lpstr>
      <vt:lpstr>Business Problem: </vt:lpstr>
      <vt:lpstr>PowerPoint Presentation</vt:lpstr>
      <vt:lpstr>PowerPoint Presentation</vt:lpstr>
      <vt:lpstr>DATA SET DETAILS </vt:lpstr>
      <vt:lpstr>DATA SET DETAILS </vt:lpstr>
      <vt:lpstr>DISPLAYING THE CATEGORIES </vt:lpstr>
      <vt:lpstr> Visualization </vt:lpstr>
      <vt:lpstr> Visualization </vt:lpstr>
      <vt:lpstr> Visualization </vt:lpstr>
      <vt:lpstr>Text Processing </vt:lpstr>
      <vt:lpstr> Visualization </vt:lpstr>
      <vt:lpstr>Label Encoder</vt:lpstr>
      <vt:lpstr>Label Encoder</vt:lpstr>
      <vt:lpstr>WORdcloud</vt:lpstr>
      <vt:lpstr>WOrdCloud Category wise </vt:lpstr>
      <vt:lpstr>Model building</vt:lpstr>
      <vt:lpstr>Using Logistic Regression</vt:lpstr>
      <vt:lpstr>Using KNN</vt:lpstr>
      <vt:lpstr>Using Svm</vt:lpstr>
      <vt:lpstr>Using Random forest</vt:lpstr>
      <vt:lpstr>USING DECISION TREE</vt:lpstr>
      <vt:lpstr>USING  Multinomial NB Classifier</vt:lpstr>
      <vt:lpstr>USING AdaBoost Classifier</vt:lpstr>
      <vt:lpstr>Using GradientBoosting Classifier</vt:lpstr>
      <vt:lpstr>Using XtremeGradientBoosting Classifier</vt:lpstr>
      <vt:lpstr>Using LightGradientBoosting Classifier</vt:lpstr>
      <vt:lpstr>Summary of all the models performance</vt:lpstr>
      <vt:lpstr>Deployment</vt:lpstr>
      <vt:lpstr>Project Deployment </vt:lpstr>
      <vt:lpstr>Document classification</vt:lpstr>
      <vt:lpstr>The Uploaded Resume is belongs to Reacts Resume</vt:lpstr>
      <vt:lpstr>Frequency  of  20  most  common  words</vt:lpstr>
      <vt:lpstr>The Uploaded Resume is belongs to Reacts Resume </vt:lpstr>
      <vt:lpstr>Frequency  of  20  most  common  words</vt:lpstr>
      <vt:lpstr>The Uploaded Resume is belongs to Workday Resume</vt:lpstr>
      <vt:lpstr>Frequency  of  20  most  common  words </vt:lpstr>
      <vt:lpstr>The Uploaded Resume is belongs to Workday Resume </vt:lpstr>
      <vt:lpstr>Frequency  of  20  most  common  words                       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Shaikh Simran Abdulsalim</cp:lastModifiedBy>
  <cp:revision>67</cp:revision>
  <dcterms:created xsi:type="dcterms:W3CDTF">2012-08-17T07:00:49Z</dcterms:created>
  <dcterms:modified xsi:type="dcterms:W3CDTF">2022-07-28T09:56:25Z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